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272" r:id="rId3"/>
    <p:sldId id="269" r:id="rId4"/>
    <p:sldId id="270" r:id="rId5"/>
    <p:sldId id="262" r:id="rId6"/>
    <p:sldId id="273" r:id="rId7"/>
    <p:sldId id="263" r:id="rId8"/>
    <p:sldId id="267" r:id="rId9"/>
    <p:sldId id="268" r:id="rId10"/>
    <p:sldId id="265" r:id="rId11"/>
    <p:sldId id="266" r:id="rId12"/>
    <p:sldId id="259" r:id="rId13"/>
    <p:sldId id="271" r:id="rId14"/>
    <p:sldId id="264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64951" autoAdjust="0"/>
  </p:normalViewPr>
  <p:slideViewPr>
    <p:cSldViewPr snapToGrid="0">
      <p:cViewPr varScale="1">
        <p:scale>
          <a:sx n="62" d="100"/>
          <a:sy n="62" d="100"/>
        </p:scale>
        <p:origin x="744" y="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D56F8A7-2DD8-4110-8394-9E096626F960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7DF9A903-E300-4E8F-A006-707C8ACC361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1. Machine Learning Continuous integration tool</a:t>
          </a:r>
        </a:p>
      </dgm:t>
    </dgm:pt>
    <dgm:pt modelId="{B1E0D490-8D25-4B4C-8D90-4020CFFBC1C6}" type="parTrans" cxnId="{C9BFE990-2D57-488C-8CF4-6D625DE98A21}">
      <dgm:prSet/>
      <dgm:spPr/>
      <dgm:t>
        <a:bodyPr/>
        <a:lstStyle/>
        <a:p>
          <a:endParaRPr lang="en-US"/>
        </a:p>
      </dgm:t>
    </dgm:pt>
    <dgm:pt modelId="{034D8F7B-4F17-42BD-A505-77BDE54D12A9}" type="sibTrans" cxnId="{C9BFE990-2D57-488C-8CF4-6D625DE98A21}">
      <dgm:prSet/>
      <dgm:spPr/>
      <dgm:t>
        <a:bodyPr/>
        <a:lstStyle/>
        <a:p>
          <a:endParaRPr lang="en-US"/>
        </a:p>
      </dgm:t>
    </dgm:pt>
    <dgm:pt modelId="{AEFACFEB-E361-4EB5-8BF0-A55A281EA65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2. Redistricting Program</a:t>
          </a:r>
        </a:p>
      </dgm:t>
    </dgm:pt>
    <dgm:pt modelId="{AAB4A368-4D52-4194-8AF5-4578DA82129E}" type="parTrans" cxnId="{8D1BCE47-5D76-4FC9-8FE6-17E69F0193DC}">
      <dgm:prSet/>
      <dgm:spPr/>
      <dgm:t>
        <a:bodyPr/>
        <a:lstStyle/>
        <a:p>
          <a:endParaRPr lang="en-US"/>
        </a:p>
      </dgm:t>
    </dgm:pt>
    <dgm:pt modelId="{C9ED68AB-C306-450A-BAD6-DCCAEB7EEF2E}" type="sibTrans" cxnId="{8D1BCE47-5D76-4FC9-8FE6-17E69F0193DC}">
      <dgm:prSet/>
      <dgm:spPr/>
      <dgm:t>
        <a:bodyPr/>
        <a:lstStyle/>
        <a:p>
          <a:endParaRPr lang="en-US"/>
        </a:p>
      </dgm:t>
    </dgm:pt>
    <dgm:pt modelId="{21138988-3B9B-4F4F-B303-92A86ADB604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3. Reimplement Protein Web server and develop new protein structure annotation tool</a:t>
          </a:r>
        </a:p>
      </dgm:t>
    </dgm:pt>
    <dgm:pt modelId="{842E598E-496F-4F93-B1B1-EFC1D32AC012}" type="parTrans" cxnId="{28CD2C02-0BA4-415B-BEA3-578D2621D6BB}">
      <dgm:prSet/>
      <dgm:spPr/>
      <dgm:t>
        <a:bodyPr/>
        <a:lstStyle/>
        <a:p>
          <a:endParaRPr lang="en-US"/>
        </a:p>
      </dgm:t>
    </dgm:pt>
    <dgm:pt modelId="{101A02A5-2E02-4B8C-9223-07E41DFCB327}" type="sibTrans" cxnId="{28CD2C02-0BA4-415B-BEA3-578D2621D6BB}">
      <dgm:prSet/>
      <dgm:spPr/>
      <dgm:t>
        <a:bodyPr/>
        <a:lstStyle/>
        <a:p>
          <a:endParaRPr lang="en-US"/>
        </a:p>
      </dgm:t>
    </dgm:pt>
    <dgm:pt modelId="{A2FEA0CD-86BC-41DC-BED0-01A835640197}" type="pres">
      <dgm:prSet presAssocID="{3D56F8A7-2DD8-4110-8394-9E096626F960}" presName="root" presStyleCnt="0">
        <dgm:presLayoutVars>
          <dgm:dir/>
          <dgm:resizeHandles val="exact"/>
        </dgm:presLayoutVars>
      </dgm:prSet>
      <dgm:spPr/>
    </dgm:pt>
    <dgm:pt modelId="{D87678E8-8428-4559-87E5-48A4DFF22D23}" type="pres">
      <dgm:prSet presAssocID="{7DF9A903-E300-4E8F-A006-707C8ACC3614}" presName="compNode" presStyleCnt="0"/>
      <dgm:spPr/>
    </dgm:pt>
    <dgm:pt modelId="{16BDC3CD-4189-47BA-A06F-1562E7BDE9CB}" type="pres">
      <dgm:prSet presAssocID="{7DF9A903-E300-4E8F-A006-707C8ACC3614}" presName="bgRect" presStyleLbl="bgShp" presStyleIdx="0" presStyleCnt="3"/>
      <dgm:spPr/>
    </dgm:pt>
    <dgm:pt modelId="{9F82A46C-785F-4EBC-8825-008CE692A9A8}" type="pres">
      <dgm:prSet presAssocID="{7DF9A903-E300-4E8F-A006-707C8ACC3614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6E730864-CD31-42E2-AFE0-B8734D335B00}" type="pres">
      <dgm:prSet presAssocID="{7DF9A903-E300-4E8F-A006-707C8ACC3614}" presName="spaceRect" presStyleCnt="0"/>
      <dgm:spPr/>
    </dgm:pt>
    <dgm:pt modelId="{131E3964-6DFF-417F-AE55-09ED134088A3}" type="pres">
      <dgm:prSet presAssocID="{7DF9A903-E300-4E8F-A006-707C8ACC3614}" presName="parTx" presStyleLbl="revTx" presStyleIdx="0" presStyleCnt="3">
        <dgm:presLayoutVars>
          <dgm:chMax val="0"/>
          <dgm:chPref val="0"/>
        </dgm:presLayoutVars>
      </dgm:prSet>
      <dgm:spPr/>
    </dgm:pt>
    <dgm:pt modelId="{B86FDD29-0376-4BB6-94E3-DE2267F90D73}" type="pres">
      <dgm:prSet presAssocID="{034D8F7B-4F17-42BD-A505-77BDE54D12A9}" presName="sibTrans" presStyleCnt="0"/>
      <dgm:spPr/>
    </dgm:pt>
    <dgm:pt modelId="{8FDF8435-34EC-47C3-9425-68809BAF866B}" type="pres">
      <dgm:prSet presAssocID="{AEFACFEB-E361-4EB5-8BF0-A55A281EA652}" presName="compNode" presStyleCnt="0"/>
      <dgm:spPr/>
    </dgm:pt>
    <dgm:pt modelId="{53A17F35-86C2-4EB6-A22E-EAAB1B291FC1}" type="pres">
      <dgm:prSet presAssocID="{AEFACFEB-E361-4EB5-8BF0-A55A281EA652}" presName="bgRect" presStyleLbl="bgShp" presStyleIdx="1" presStyleCnt="3"/>
      <dgm:spPr/>
    </dgm:pt>
    <dgm:pt modelId="{EA895FCA-7E08-4DEB-9DBB-9D87C0AEC766}" type="pres">
      <dgm:prSet presAssocID="{AEFACFEB-E361-4EB5-8BF0-A55A281EA652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F7E92EF2-2A57-44B8-9D2D-98D794739484}" type="pres">
      <dgm:prSet presAssocID="{AEFACFEB-E361-4EB5-8BF0-A55A281EA652}" presName="spaceRect" presStyleCnt="0"/>
      <dgm:spPr/>
    </dgm:pt>
    <dgm:pt modelId="{07B20628-253D-469F-93C6-DCD9075744A5}" type="pres">
      <dgm:prSet presAssocID="{AEFACFEB-E361-4EB5-8BF0-A55A281EA652}" presName="parTx" presStyleLbl="revTx" presStyleIdx="1" presStyleCnt="3">
        <dgm:presLayoutVars>
          <dgm:chMax val="0"/>
          <dgm:chPref val="0"/>
        </dgm:presLayoutVars>
      </dgm:prSet>
      <dgm:spPr/>
    </dgm:pt>
    <dgm:pt modelId="{44BB1517-084D-4C28-9D54-7A1D76B7EC78}" type="pres">
      <dgm:prSet presAssocID="{C9ED68AB-C306-450A-BAD6-DCCAEB7EEF2E}" presName="sibTrans" presStyleCnt="0"/>
      <dgm:spPr/>
    </dgm:pt>
    <dgm:pt modelId="{FBB989B0-BCEA-4862-91F5-776A88983B28}" type="pres">
      <dgm:prSet presAssocID="{21138988-3B9B-4F4F-B303-92A86ADB6048}" presName="compNode" presStyleCnt="0"/>
      <dgm:spPr/>
    </dgm:pt>
    <dgm:pt modelId="{4B5C2DE4-6825-4B1D-88C5-D211D5D662D4}" type="pres">
      <dgm:prSet presAssocID="{21138988-3B9B-4F4F-B303-92A86ADB6048}" presName="bgRect" presStyleLbl="bgShp" presStyleIdx="2" presStyleCnt="3"/>
      <dgm:spPr/>
    </dgm:pt>
    <dgm:pt modelId="{D70E91DA-D1CA-4CC4-989F-50274A9D7D37}" type="pres">
      <dgm:prSet presAssocID="{21138988-3B9B-4F4F-B303-92A86ADB6048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59626B30-2858-4BE0-8CF1-46E5B5FB84D5}" type="pres">
      <dgm:prSet presAssocID="{21138988-3B9B-4F4F-B303-92A86ADB6048}" presName="spaceRect" presStyleCnt="0"/>
      <dgm:spPr/>
    </dgm:pt>
    <dgm:pt modelId="{34DF9F43-096D-4D02-8117-BC27B7170E7F}" type="pres">
      <dgm:prSet presAssocID="{21138988-3B9B-4F4F-B303-92A86ADB6048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28CD2C02-0BA4-415B-BEA3-578D2621D6BB}" srcId="{3D56F8A7-2DD8-4110-8394-9E096626F960}" destId="{21138988-3B9B-4F4F-B303-92A86ADB6048}" srcOrd="2" destOrd="0" parTransId="{842E598E-496F-4F93-B1B1-EFC1D32AC012}" sibTransId="{101A02A5-2E02-4B8C-9223-07E41DFCB327}"/>
    <dgm:cxn modelId="{D7722910-6D5E-4443-86F6-4C366BBB2F9A}" type="presOf" srcId="{AEFACFEB-E361-4EB5-8BF0-A55A281EA652}" destId="{07B20628-253D-469F-93C6-DCD9075744A5}" srcOrd="0" destOrd="0" presId="urn:microsoft.com/office/officeart/2018/2/layout/IconVerticalSolidList"/>
    <dgm:cxn modelId="{8D1BCE47-5D76-4FC9-8FE6-17E69F0193DC}" srcId="{3D56F8A7-2DD8-4110-8394-9E096626F960}" destId="{AEFACFEB-E361-4EB5-8BF0-A55A281EA652}" srcOrd="1" destOrd="0" parTransId="{AAB4A368-4D52-4194-8AF5-4578DA82129E}" sibTransId="{C9ED68AB-C306-450A-BAD6-DCCAEB7EEF2E}"/>
    <dgm:cxn modelId="{EDF3B568-F6BF-4478-804A-00354A70C978}" type="presOf" srcId="{3D56F8A7-2DD8-4110-8394-9E096626F960}" destId="{A2FEA0CD-86BC-41DC-BED0-01A835640197}" srcOrd="0" destOrd="0" presId="urn:microsoft.com/office/officeart/2018/2/layout/IconVerticalSolidList"/>
    <dgm:cxn modelId="{C9BFE990-2D57-488C-8CF4-6D625DE98A21}" srcId="{3D56F8A7-2DD8-4110-8394-9E096626F960}" destId="{7DF9A903-E300-4E8F-A006-707C8ACC3614}" srcOrd="0" destOrd="0" parTransId="{B1E0D490-8D25-4B4C-8D90-4020CFFBC1C6}" sibTransId="{034D8F7B-4F17-42BD-A505-77BDE54D12A9}"/>
    <dgm:cxn modelId="{026957C4-D3BD-474A-8337-BBCA341B0ED4}" type="presOf" srcId="{7DF9A903-E300-4E8F-A006-707C8ACC3614}" destId="{131E3964-6DFF-417F-AE55-09ED134088A3}" srcOrd="0" destOrd="0" presId="urn:microsoft.com/office/officeart/2018/2/layout/IconVerticalSolidList"/>
    <dgm:cxn modelId="{C43244EF-6B30-4403-BBBC-EB82FF64A51B}" type="presOf" srcId="{21138988-3B9B-4F4F-B303-92A86ADB6048}" destId="{34DF9F43-096D-4D02-8117-BC27B7170E7F}" srcOrd="0" destOrd="0" presId="urn:microsoft.com/office/officeart/2018/2/layout/IconVerticalSolidList"/>
    <dgm:cxn modelId="{204012F4-ED1F-4BB4-8EF4-565CECDB1BDF}" type="presParOf" srcId="{A2FEA0CD-86BC-41DC-BED0-01A835640197}" destId="{D87678E8-8428-4559-87E5-48A4DFF22D23}" srcOrd="0" destOrd="0" presId="urn:microsoft.com/office/officeart/2018/2/layout/IconVerticalSolidList"/>
    <dgm:cxn modelId="{7A7928E3-1596-4F15-8868-0B774D789E29}" type="presParOf" srcId="{D87678E8-8428-4559-87E5-48A4DFF22D23}" destId="{16BDC3CD-4189-47BA-A06F-1562E7BDE9CB}" srcOrd="0" destOrd="0" presId="urn:microsoft.com/office/officeart/2018/2/layout/IconVerticalSolidList"/>
    <dgm:cxn modelId="{74F51FD0-26CC-4005-9821-BEC7BC8D7428}" type="presParOf" srcId="{D87678E8-8428-4559-87E5-48A4DFF22D23}" destId="{9F82A46C-785F-4EBC-8825-008CE692A9A8}" srcOrd="1" destOrd="0" presId="urn:microsoft.com/office/officeart/2018/2/layout/IconVerticalSolidList"/>
    <dgm:cxn modelId="{0647C495-85DE-4CBE-AFB9-5FFFABF93FAF}" type="presParOf" srcId="{D87678E8-8428-4559-87E5-48A4DFF22D23}" destId="{6E730864-CD31-42E2-AFE0-B8734D335B00}" srcOrd="2" destOrd="0" presId="urn:microsoft.com/office/officeart/2018/2/layout/IconVerticalSolidList"/>
    <dgm:cxn modelId="{5B3DB1E8-93A6-4C6F-BCCF-D883976C47B7}" type="presParOf" srcId="{D87678E8-8428-4559-87E5-48A4DFF22D23}" destId="{131E3964-6DFF-417F-AE55-09ED134088A3}" srcOrd="3" destOrd="0" presId="urn:microsoft.com/office/officeart/2018/2/layout/IconVerticalSolidList"/>
    <dgm:cxn modelId="{0C9C778C-C034-4518-A806-BF6D54CD4632}" type="presParOf" srcId="{A2FEA0CD-86BC-41DC-BED0-01A835640197}" destId="{B86FDD29-0376-4BB6-94E3-DE2267F90D73}" srcOrd="1" destOrd="0" presId="urn:microsoft.com/office/officeart/2018/2/layout/IconVerticalSolidList"/>
    <dgm:cxn modelId="{76B060BD-831C-4141-AC75-592D4AA86EB4}" type="presParOf" srcId="{A2FEA0CD-86BC-41DC-BED0-01A835640197}" destId="{8FDF8435-34EC-47C3-9425-68809BAF866B}" srcOrd="2" destOrd="0" presId="urn:microsoft.com/office/officeart/2018/2/layout/IconVerticalSolidList"/>
    <dgm:cxn modelId="{2FF1207E-ABA0-4AE2-8B51-F19F17DDCB04}" type="presParOf" srcId="{8FDF8435-34EC-47C3-9425-68809BAF866B}" destId="{53A17F35-86C2-4EB6-A22E-EAAB1B291FC1}" srcOrd="0" destOrd="0" presId="urn:microsoft.com/office/officeart/2018/2/layout/IconVerticalSolidList"/>
    <dgm:cxn modelId="{03B2113C-B089-45EE-8029-7A21677215EF}" type="presParOf" srcId="{8FDF8435-34EC-47C3-9425-68809BAF866B}" destId="{EA895FCA-7E08-4DEB-9DBB-9D87C0AEC766}" srcOrd="1" destOrd="0" presId="urn:microsoft.com/office/officeart/2018/2/layout/IconVerticalSolidList"/>
    <dgm:cxn modelId="{861BED44-12E8-40FE-B894-3BDF276360E2}" type="presParOf" srcId="{8FDF8435-34EC-47C3-9425-68809BAF866B}" destId="{F7E92EF2-2A57-44B8-9D2D-98D794739484}" srcOrd="2" destOrd="0" presId="urn:microsoft.com/office/officeart/2018/2/layout/IconVerticalSolidList"/>
    <dgm:cxn modelId="{10CA71FB-7A13-4E64-8EDA-3B941C667D49}" type="presParOf" srcId="{8FDF8435-34EC-47C3-9425-68809BAF866B}" destId="{07B20628-253D-469F-93C6-DCD9075744A5}" srcOrd="3" destOrd="0" presId="urn:microsoft.com/office/officeart/2018/2/layout/IconVerticalSolidList"/>
    <dgm:cxn modelId="{7C44C041-CC41-4F42-8F34-AB901662AA27}" type="presParOf" srcId="{A2FEA0CD-86BC-41DC-BED0-01A835640197}" destId="{44BB1517-084D-4C28-9D54-7A1D76B7EC78}" srcOrd="3" destOrd="0" presId="urn:microsoft.com/office/officeart/2018/2/layout/IconVerticalSolidList"/>
    <dgm:cxn modelId="{BF96077E-9A00-40BA-A8C6-E41335A6BB81}" type="presParOf" srcId="{A2FEA0CD-86BC-41DC-BED0-01A835640197}" destId="{FBB989B0-BCEA-4862-91F5-776A88983B28}" srcOrd="4" destOrd="0" presId="urn:microsoft.com/office/officeart/2018/2/layout/IconVerticalSolidList"/>
    <dgm:cxn modelId="{2C8546E0-D6FE-4BA8-A1E6-D572EAEC8348}" type="presParOf" srcId="{FBB989B0-BCEA-4862-91F5-776A88983B28}" destId="{4B5C2DE4-6825-4B1D-88C5-D211D5D662D4}" srcOrd="0" destOrd="0" presId="urn:microsoft.com/office/officeart/2018/2/layout/IconVerticalSolidList"/>
    <dgm:cxn modelId="{E084D3AF-9673-440C-A999-80B688301696}" type="presParOf" srcId="{FBB989B0-BCEA-4862-91F5-776A88983B28}" destId="{D70E91DA-D1CA-4CC4-989F-50274A9D7D37}" srcOrd="1" destOrd="0" presId="urn:microsoft.com/office/officeart/2018/2/layout/IconVerticalSolidList"/>
    <dgm:cxn modelId="{79A55380-D43E-4453-B274-8BCAC193F64D}" type="presParOf" srcId="{FBB989B0-BCEA-4862-91F5-776A88983B28}" destId="{59626B30-2858-4BE0-8CF1-46E5B5FB84D5}" srcOrd="2" destOrd="0" presId="urn:microsoft.com/office/officeart/2018/2/layout/IconVerticalSolidList"/>
    <dgm:cxn modelId="{2565D6F2-480E-48D1-BF05-9A43AE341216}" type="presParOf" srcId="{FBB989B0-BCEA-4862-91F5-776A88983B28}" destId="{34DF9F43-096D-4D02-8117-BC27B7170E7F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6BDC3CD-4189-47BA-A06F-1562E7BDE9CB}">
      <dsp:nvSpPr>
        <dsp:cNvPr id="0" name=""/>
        <dsp:cNvSpPr/>
      </dsp:nvSpPr>
      <dsp:spPr>
        <a:xfrm>
          <a:off x="0" y="717"/>
          <a:ext cx="6301601" cy="167924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F82A46C-785F-4EBC-8825-008CE692A9A8}">
      <dsp:nvSpPr>
        <dsp:cNvPr id="0" name=""/>
        <dsp:cNvSpPr/>
      </dsp:nvSpPr>
      <dsp:spPr>
        <a:xfrm>
          <a:off x="507973" y="378548"/>
          <a:ext cx="923587" cy="92358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1E3964-6DFF-417F-AE55-09ED134088A3}">
      <dsp:nvSpPr>
        <dsp:cNvPr id="0" name=""/>
        <dsp:cNvSpPr/>
      </dsp:nvSpPr>
      <dsp:spPr>
        <a:xfrm>
          <a:off x="1939533" y="717"/>
          <a:ext cx="4362067" cy="16792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721" tIns="177721" rIns="177721" bIns="177721" numCol="1" spcCol="1270" anchor="ctr" anchorCtr="0">
          <a:noAutofit/>
        </a:bodyPr>
        <a:lstStyle/>
        <a:p>
          <a:pPr marL="0" lvl="0" indent="0" algn="l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1. Machine Learning Continuous integration tool</a:t>
          </a:r>
        </a:p>
      </dsp:txBody>
      <dsp:txXfrm>
        <a:off x="1939533" y="717"/>
        <a:ext cx="4362067" cy="1679249"/>
      </dsp:txXfrm>
    </dsp:sp>
    <dsp:sp modelId="{53A17F35-86C2-4EB6-A22E-EAAB1B291FC1}">
      <dsp:nvSpPr>
        <dsp:cNvPr id="0" name=""/>
        <dsp:cNvSpPr/>
      </dsp:nvSpPr>
      <dsp:spPr>
        <a:xfrm>
          <a:off x="0" y="2099779"/>
          <a:ext cx="6301601" cy="167924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A895FCA-7E08-4DEB-9DBB-9D87C0AEC766}">
      <dsp:nvSpPr>
        <dsp:cNvPr id="0" name=""/>
        <dsp:cNvSpPr/>
      </dsp:nvSpPr>
      <dsp:spPr>
        <a:xfrm>
          <a:off x="507973" y="2477610"/>
          <a:ext cx="923587" cy="92358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7B20628-253D-469F-93C6-DCD9075744A5}">
      <dsp:nvSpPr>
        <dsp:cNvPr id="0" name=""/>
        <dsp:cNvSpPr/>
      </dsp:nvSpPr>
      <dsp:spPr>
        <a:xfrm>
          <a:off x="1939533" y="2099779"/>
          <a:ext cx="4362067" cy="16792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721" tIns="177721" rIns="177721" bIns="177721" numCol="1" spcCol="1270" anchor="ctr" anchorCtr="0">
          <a:noAutofit/>
        </a:bodyPr>
        <a:lstStyle/>
        <a:p>
          <a:pPr marL="0" lvl="0" indent="0" algn="l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2. Redistricting Program</a:t>
          </a:r>
        </a:p>
      </dsp:txBody>
      <dsp:txXfrm>
        <a:off x="1939533" y="2099779"/>
        <a:ext cx="4362067" cy="1679249"/>
      </dsp:txXfrm>
    </dsp:sp>
    <dsp:sp modelId="{4B5C2DE4-6825-4B1D-88C5-D211D5D662D4}">
      <dsp:nvSpPr>
        <dsp:cNvPr id="0" name=""/>
        <dsp:cNvSpPr/>
      </dsp:nvSpPr>
      <dsp:spPr>
        <a:xfrm>
          <a:off x="0" y="4198841"/>
          <a:ext cx="6301601" cy="167924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70E91DA-D1CA-4CC4-989F-50274A9D7D37}">
      <dsp:nvSpPr>
        <dsp:cNvPr id="0" name=""/>
        <dsp:cNvSpPr/>
      </dsp:nvSpPr>
      <dsp:spPr>
        <a:xfrm>
          <a:off x="507973" y="4576672"/>
          <a:ext cx="923587" cy="92358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4DF9F43-096D-4D02-8117-BC27B7170E7F}">
      <dsp:nvSpPr>
        <dsp:cNvPr id="0" name=""/>
        <dsp:cNvSpPr/>
      </dsp:nvSpPr>
      <dsp:spPr>
        <a:xfrm>
          <a:off x="1939533" y="4198841"/>
          <a:ext cx="4362067" cy="16792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721" tIns="177721" rIns="177721" bIns="177721" numCol="1" spcCol="1270" anchor="ctr" anchorCtr="0">
          <a:noAutofit/>
        </a:bodyPr>
        <a:lstStyle/>
        <a:p>
          <a:pPr marL="0" lvl="0" indent="0" algn="l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3. Reimplement Protein Web server and develop new protein structure annotation tool</a:t>
          </a:r>
        </a:p>
      </dsp:txBody>
      <dsp:txXfrm>
        <a:off x="1939533" y="4198841"/>
        <a:ext cx="4362067" cy="167924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77A3CF-CB60-4649-9E78-B73A6C8186A2}" type="datetimeFigureOut">
              <a:rPr lang="en-GB" smtClean="0"/>
              <a:t>07/08/2022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088252-6C23-4BE2-BD2A-6E8D37074A4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54664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Main ideas: ask for references.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088252-6C23-4BE2-BD2A-6E8D37074A47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87151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Continuous integration system aims to build and test the code automatically. This occurs when a user pushes the code onto the repo.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Should we consider reinforcement learning? Reinforcement learning aims to improve the existing methods and ensure that the program will run better. </a:t>
            </a:r>
          </a:p>
          <a:p>
            <a:endParaRPr lang="en-US" dirty="0"/>
          </a:p>
          <a:p>
            <a:r>
              <a:rPr lang="en-US" dirty="0"/>
              <a:t>Continuous runs every test and pushes code when every test has passed. 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088252-6C23-4BE2-BD2A-6E8D37074A47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10470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Current repository limitation: it is difficult for teams to coordinate their repository updates</a:t>
            </a:r>
          </a:p>
          <a:p>
            <a:endParaRPr lang="en-US" dirty="0"/>
          </a:p>
          <a:p>
            <a:r>
              <a:rPr lang="en-US" dirty="0"/>
              <a:t>Goal: Automate the commits, build, stage and testing processes to ensure that the teams ca dedicate more time for other more important tasks.</a:t>
            </a:r>
          </a:p>
          <a:p>
            <a:endParaRPr lang="en-US" dirty="0"/>
          </a:p>
          <a:p>
            <a:r>
              <a:rPr lang="en-US" dirty="0"/>
              <a:t>Easier to update the changes and reduces the need for diverting a team for merging the different code versions. </a:t>
            </a:r>
          </a:p>
          <a:p>
            <a:endParaRPr lang="en-US" dirty="0"/>
          </a:p>
          <a:p>
            <a:r>
              <a:rPr lang="en-US" dirty="0"/>
              <a:t>Different teams working on different sections, which made merging code difficult. The current project has excellent application to help with improving the code versions.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088252-6C23-4BE2-BD2A-6E8D37074A47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5487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Through automation, it is possible to schedule new tests to identify and isolate bugs. </a:t>
            </a:r>
          </a:p>
          <a:p>
            <a:endParaRPr lang="en-US" dirty="0"/>
          </a:p>
          <a:p>
            <a:r>
              <a:rPr lang="en-US" dirty="0"/>
              <a:t>Reduces the need to focus on manual tasks throughout the project.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088252-6C23-4BE2-BD2A-6E8D37074A47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78086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server will be an online server to help different groups to integrate the different code sections.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088252-6C23-4BE2-BD2A-6E8D37074A47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39169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Currently, most of the projects’ ideas involve further development of JavaScript. JavaScript is an important programming language for developing online applications and building new websites.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088252-6C23-4BE2-BD2A-6E8D37074A47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94856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DB1A86-58DA-0B8D-E2DA-F619D2503C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1EE846-9C4E-0090-C593-6EEB6B12AF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061691-B687-841B-C5BE-BB07DBDF5E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461347-5FDE-4947-AA68-1794C675B725}" type="datetimeFigureOut">
              <a:rPr lang="en-GB" smtClean="0"/>
              <a:t>07/08/2022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9FF63E-2F29-687E-1953-7443451310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3B2168-DAAE-15EE-5C74-2FBEFC454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48D20-08AD-475C-A5D5-058E6446B15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24540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D3EA9B-7293-F6B0-D189-BADF6450B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1BC953-A23F-9AE5-7185-E322F5BE93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26DF40-B264-544E-6539-2BEEB658C2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461347-5FDE-4947-AA68-1794C675B725}" type="datetimeFigureOut">
              <a:rPr lang="en-GB" smtClean="0"/>
              <a:t>07/08/2022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68160E-8393-3581-3F8E-F5F77E69E9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4FCDFE-082E-FB03-EC64-4931F41A1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48D20-08AD-475C-A5D5-058E6446B15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45012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0909A27-3291-37DD-A987-632D237BA90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DB8366-29BF-7F0C-5330-5E7E8400C6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BDAE3E-51EE-57BE-FB3F-816337E903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461347-5FDE-4947-AA68-1794C675B725}" type="datetimeFigureOut">
              <a:rPr lang="en-GB" smtClean="0"/>
              <a:t>07/08/2022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5C1A1B-37FD-8F15-A5F3-7F96264E19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43632E-BA41-1135-4D96-8875B1E9B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48D20-08AD-475C-A5D5-058E6446B15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76388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3E4E4-80AA-5900-AB22-7277713A4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9E016D-299F-1953-C3F0-D5363818C6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6EA5C2-5597-2F0D-A797-68DC78387A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461347-5FDE-4947-AA68-1794C675B725}" type="datetimeFigureOut">
              <a:rPr lang="en-GB" smtClean="0"/>
              <a:t>07/08/2022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D6BEB9-877E-A263-0537-8C1C986528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3DB795-A044-8304-63E9-DEE996C77D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48D20-08AD-475C-A5D5-058E6446B15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81971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CCEE1-2E1C-3E76-26EC-24F29F48A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0F1E57-5CFA-35EB-4931-C3F982E073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96F2FF-7731-645D-F4B5-7B1B83EDE4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461347-5FDE-4947-AA68-1794C675B725}" type="datetimeFigureOut">
              <a:rPr lang="en-GB" smtClean="0"/>
              <a:t>07/08/2022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17A99F-4F4B-C551-DFAD-F054140C85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F6B388-49BF-9DF0-C7FA-1531D2D1D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48D20-08AD-475C-A5D5-058E6446B15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23283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94595E-BA62-255A-8ABF-6434621F91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CB9109-81F5-876F-85FC-70D88E2534D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8AFFDF-D057-C205-27B7-C8A257B7D6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FBB229-B2CF-C9AA-CCB8-5C2F571C03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461347-5FDE-4947-AA68-1794C675B725}" type="datetimeFigureOut">
              <a:rPr lang="en-GB" smtClean="0"/>
              <a:t>07/08/2022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48161A-8DE3-EB06-DE98-3DE4F2C8E1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1EAE9B-95C7-71C6-15B3-F38B838DC3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48D20-08AD-475C-A5D5-058E6446B15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99419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68EB66-7B1C-ECE9-9453-1ABE5D9CF2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D780CE-A8A0-3B9E-7D10-6959C18C66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50DA86-FEAA-9788-FAAE-E67F780235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F147A72-EB4B-756A-B82A-35D8A0237D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9640BFD-3544-1F61-B0FD-6CED4C70952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3CA1194-A24E-49A2-A8A2-FF67BF6A1C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461347-5FDE-4947-AA68-1794C675B725}" type="datetimeFigureOut">
              <a:rPr lang="en-GB" smtClean="0"/>
              <a:t>07/08/2022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DF877AD-0D54-76E9-AD0B-A56CBEDA19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168F6DA-72E8-A800-92A8-5405F5D605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48D20-08AD-475C-A5D5-058E6446B15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43823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F4082-20BD-61A0-ED1C-DF24FBBF1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0600DA0-2B2D-12A7-DD12-66916DF02D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461347-5FDE-4947-AA68-1794C675B725}" type="datetimeFigureOut">
              <a:rPr lang="en-GB" smtClean="0"/>
              <a:t>07/08/2022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96B88F-C6EE-553D-D419-0603D0FF32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4FE854-03C3-3D7A-C8F7-7ED81DB4C8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48D20-08AD-475C-A5D5-058E6446B15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22378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3446C3-52D0-AEE6-6362-C796EB01C0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461347-5FDE-4947-AA68-1794C675B725}" type="datetimeFigureOut">
              <a:rPr lang="en-GB" smtClean="0"/>
              <a:t>07/08/2022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C99CC0-243C-4E7F-4D43-D2BA8E2FE1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4A8FE4-1028-FCDC-A852-5931BE489E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48D20-08AD-475C-A5D5-058E6446B15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67124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B19D11-3DD1-CFC3-8EB8-55F10D547C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320C2D-0624-628C-C8E0-155F41A6C5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D8E90D-D7BB-09B3-D99D-98E9ED2132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BC04C1-43FC-F55F-5DCA-371414CB68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461347-5FDE-4947-AA68-1794C675B725}" type="datetimeFigureOut">
              <a:rPr lang="en-GB" smtClean="0"/>
              <a:t>07/08/2022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2CB2E3-61F6-1BA5-006B-757D7D66C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ADCA49-E584-99A0-9590-66AFA0CFCD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48D20-08AD-475C-A5D5-058E6446B15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96377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6DC823-7FF1-C034-F0A8-04342DC53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EADEDD7-4D9F-9259-BC09-2E6E94BB150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1B77CD-B076-35EE-7F7F-60225CA5B6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897CAE-BDB4-E0B6-6D4F-2B82791194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461347-5FDE-4947-AA68-1794C675B725}" type="datetimeFigureOut">
              <a:rPr lang="en-GB" smtClean="0"/>
              <a:t>07/08/2022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E63B1A-DE92-4318-E5BB-4912905FC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DFEEB4-D586-17BD-F0F5-644E9B6391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48D20-08AD-475C-A5D5-058E6446B15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6152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CBE38F-C7AA-246B-A390-42408EB948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28BEFA-A294-2339-8442-4FCE9B2905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02C2E3-3BE6-AF61-ABF8-56962EB7D6C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461347-5FDE-4947-AA68-1794C675B725}" type="datetimeFigureOut">
              <a:rPr lang="en-GB" smtClean="0"/>
              <a:t>07/08/2022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38A9A8-790B-9646-0A9F-AD8E1DA146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E4FB02-E7BA-0242-64AA-D71F19C1A1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A48D20-08AD-475C-A5D5-058E6446B15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25374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F828D28-8E09-41CC-8229-3070B5467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>
            <a:extLst>
              <a:ext uri="{FF2B5EF4-FFF2-40B4-BE49-F238E27FC236}">
                <a16:creationId xmlns:a16="http://schemas.microsoft.com/office/drawing/2014/main" id="{F735CBCF-E753-08DD-AEF7-3191BA0E43F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284" r="-1" b="-1"/>
          <a:stretch/>
        </p:blipFill>
        <p:spPr>
          <a:xfrm>
            <a:off x="20" y="-22"/>
            <a:ext cx="12191977" cy="685802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5B012D8-7F27-4758-9AC6-C889B154B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103377" y="1100316"/>
            <a:ext cx="6858003" cy="4657347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2DA0FB-2148-A2C1-D455-97AB1A46EC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6" y="643467"/>
            <a:ext cx="5452529" cy="3569242"/>
          </a:xfrm>
        </p:spPr>
        <p:txBody>
          <a:bodyPr anchor="t">
            <a:normAutofit/>
          </a:bodyPr>
          <a:lstStyle/>
          <a:p>
            <a:pPr algn="l"/>
            <a:r>
              <a:rPr lang="en-US" sz="5200">
                <a:solidFill>
                  <a:srgbClr val="FFFFFF"/>
                </a:solidFill>
              </a:rPr>
              <a:t>Final Year Project Ideas</a:t>
            </a:r>
            <a:endParaRPr lang="en-GB" sz="520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88C36A-D752-B31C-5B15-E2A86A80B3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466" y="4551037"/>
            <a:ext cx="5449479" cy="1578054"/>
          </a:xfrm>
        </p:spPr>
        <p:txBody>
          <a:bodyPr anchor="b">
            <a:normAutofit/>
          </a:bodyPr>
          <a:lstStyle/>
          <a:p>
            <a:pPr algn="l"/>
            <a:r>
              <a:rPr lang="en-US">
                <a:solidFill>
                  <a:srgbClr val="FFFFFF"/>
                </a:solidFill>
              </a:rPr>
              <a:t>Haocheng Lin</a:t>
            </a:r>
            <a:endParaRPr lang="en-GB">
              <a:solidFill>
                <a:srgbClr val="FFFFFF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063B759-00FC-46D1-9898-8E8625268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40187" y="2206184"/>
            <a:ext cx="6858003" cy="2445624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309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6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E0A5C5C-2A95-428E-9F6A-0D29EBD57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8395" y="1040837"/>
            <a:ext cx="4754948" cy="4754948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056F38F-7C4E-461D-8709-7D0024AE1F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9411" y="1029607"/>
            <a:ext cx="4754948" cy="4754948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7278469-3C3C-49CE-AEEE-E176A4900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9960" y="934855"/>
            <a:ext cx="4754948" cy="4754948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BB1638-0A00-BE84-90C8-00265878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2368" y="1877492"/>
            <a:ext cx="4030132" cy="3215373"/>
          </a:xfrm>
        </p:spPr>
        <p:txBody>
          <a:bodyPr>
            <a:norm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Server Roles</a:t>
            </a:r>
            <a:endParaRPr lang="en-GB">
              <a:solidFill>
                <a:schemeClr val="bg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3DC754C-7E09-422D-A8BB-AF632E90DF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77893"/>
            <a:ext cx="1861854" cy="717514"/>
            <a:chOff x="0" y="377893"/>
            <a:chExt cx="1861854" cy="717514"/>
          </a:xfrm>
          <a:solidFill>
            <a:schemeClr val="bg1"/>
          </a:solidFill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5A741B9-65EC-4C5B-9FE0-4A18575771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37789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0BB4301-41FA-4453-956F-A11CC664B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1762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20" name="Graphic 212">
            <a:extLst>
              <a:ext uri="{FF2B5EF4-FFF2-40B4-BE49-F238E27FC236}">
                <a16:creationId xmlns:a16="http://schemas.microsoft.com/office/drawing/2014/main" id="{4C6598AB-1C17-4D54-951C-A082D94AC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8524" y="457812"/>
            <a:ext cx="914565" cy="91456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2" name="Graphic 212">
            <a:extLst>
              <a:ext uri="{FF2B5EF4-FFF2-40B4-BE49-F238E27FC236}">
                <a16:creationId xmlns:a16="http://schemas.microsoft.com/office/drawing/2014/main" id="{C83B66D7-137D-4AC1-B172-53D60F08BE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8524" y="457812"/>
            <a:ext cx="914565" cy="91456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6B92503-6984-4D15-8B98-8718709B78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2976" y="4946663"/>
            <a:ext cx="319941" cy="319941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8DDF938-524E-4C18-A47D-C006278323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2976" y="4946663"/>
            <a:ext cx="319941" cy="319941"/>
          </a:xfrm>
          <a:prstGeom prst="ellipse">
            <a:avLst/>
          </a:pr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BE8CD9-FC24-AB1B-D827-E862245C78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4868" y="1130846"/>
            <a:ext cx="5217173" cy="435133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Build and documents the repository details for the user.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Makes it easier for the user to test, control, and commit their existing code. 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The server ensures the code integrity.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28" name="Graphic 185">
            <a:extLst>
              <a:ext uri="{FF2B5EF4-FFF2-40B4-BE49-F238E27FC236}">
                <a16:creationId xmlns:a16="http://schemas.microsoft.com/office/drawing/2014/main" id="{3773FAF5-C452-4455-9411-D6AF5EBD4C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812239" y="6139464"/>
            <a:ext cx="1054466" cy="469689"/>
            <a:chOff x="9841624" y="4115729"/>
            <a:chExt cx="602169" cy="268223"/>
          </a:xfrm>
          <a:solidFill>
            <a:schemeClr val="bg1"/>
          </a:solidFill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1ECA0D96-F63C-4F7B-BE16-0F3FE76D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74F83A81-0546-400A-918A-90C9C48B81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9741F692-A5B6-4215-86D9-B1FD4FF26A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CC0876CB-9C60-4580-8FED-CD64EC7664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A879B3B7-48DB-4D3A-BB33-02766EAD3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073589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8D1D49-8384-317A-CA7D-15BCC5F87E5B}"/>
              </a:ext>
            </a:extLst>
          </p:cNvPr>
          <p:cNvSpPr txBox="1"/>
          <p:nvPr/>
        </p:nvSpPr>
        <p:spPr>
          <a:xfrm>
            <a:off x="1020467" y="2891752"/>
            <a:ext cx="4707671" cy="233451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Support JavaScript development.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Provides a build platform.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Easier for the user to implement the tests.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Protects the server from the other different users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F103D26-C4B0-3843-B019-BDEE9A07F2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5467" y="1222005"/>
            <a:ext cx="5037433" cy="433778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DD005C1-8C51-42D6-9BEE-B9B838497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61F2F60-14E3-4196-B7CE-175E46F044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2461" y="1159669"/>
            <a:ext cx="10987078" cy="4462463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0963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7316481C-0A49-4796-812B-0D64F063B7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5D51E0-4745-943F-DBC5-10380CD9D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6684" y="1152144"/>
            <a:ext cx="3888999" cy="307239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600"/>
              <a:t>Languages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5271697-90F1-4A23-8EF2-0179F2EAFA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"/>
            <a:ext cx="606972" cy="323398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924561D-756D-410B-973A-E68C2552C2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88720" y="73152"/>
            <a:ext cx="1178966" cy="232963"/>
            <a:chOff x="7763256" y="73152"/>
            <a:chExt cx="1178966" cy="232963"/>
          </a:xfrm>
        </p:grpSpPr>
        <p:sp>
          <p:nvSpPr>
            <p:cNvPr id="24" name="Rectangle 64">
              <a:extLst>
                <a:ext uri="{FF2B5EF4-FFF2-40B4-BE49-F238E27FC236}">
                  <a16:creationId xmlns:a16="http://schemas.microsoft.com/office/drawing/2014/main" id="{77AF0971-0074-4E4E-9318-C1990C6FF2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66">
              <a:extLst>
                <a:ext uri="{FF2B5EF4-FFF2-40B4-BE49-F238E27FC236}">
                  <a16:creationId xmlns:a16="http://schemas.microsoft.com/office/drawing/2014/main" id="{0849707A-24B1-45E4-8493-5DC15C578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64">
              <a:extLst>
                <a:ext uri="{FF2B5EF4-FFF2-40B4-BE49-F238E27FC236}">
                  <a16:creationId xmlns:a16="http://schemas.microsoft.com/office/drawing/2014/main" id="{E0FFD705-F03C-46B0-ABB9-3C24E09312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66">
              <a:extLst>
                <a:ext uri="{FF2B5EF4-FFF2-40B4-BE49-F238E27FC236}">
                  <a16:creationId xmlns:a16="http://schemas.microsoft.com/office/drawing/2014/main" id="{520B12C0-88D0-4F6F-9F29-38E4D1D610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64">
              <a:extLst>
                <a:ext uri="{FF2B5EF4-FFF2-40B4-BE49-F238E27FC236}">
                  <a16:creationId xmlns:a16="http://schemas.microsoft.com/office/drawing/2014/main" id="{DEDD5A45-3641-4FE7-8375-EECF2DC9D0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66">
              <a:extLst>
                <a:ext uri="{FF2B5EF4-FFF2-40B4-BE49-F238E27FC236}">
                  <a16:creationId xmlns:a16="http://schemas.microsoft.com/office/drawing/2014/main" id="{89BF55CA-60FC-479D-A85E-48626FC13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64">
              <a:extLst>
                <a:ext uri="{FF2B5EF4-FFF2-40B4-BE49-F238E27FC236}">
                  <a16:creationId xmlns:a16="http://schemas.microsoft.com/office/drawing/2014/main" id="{5AFBE5BF-E87A-408F-BBBD-44C3D04C04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66">
              <a:extLst>
                <a:ext uri="{FF2B5EF4-FFF2-40B4-BE49-F238E27FC236}">
                  <a16:creationId xmlns:a16="http://schemas.microsoft.com/office/drawing/2014/main" id="{1C27CF92-D148-45C8-88B6-F450B63DF1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64">
              <a:extLst>
                <a:ext uri="{FF2B5EF4-FFF2-40B4-BE49-F238E27FC236}">
                  <a16:creationId xmlns:a16="http://schemas.microsoft.com/office/drawing/2014/main" id="{51CA2232-D147-480C-B1EE-665EE6ACC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66">
              <a:extLst>
                <a:ext uri="{FF2B5EF4-FFF2-40B4-BE49-F238E27FC236}">
                  <a16:creationId xmlns:a16="http://schemas.microsoft.com/office/drawing/2014/main" id="{7E67D92D-1CA9-43CE-8150-DF504F2BF0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64">
              <a:extLst>
                <a:ext uri="{FF2B5EF4-FFF2-40B4-BE49-F238E27FC236}">
                  <a16:creationId xmlns:a16="http://schemas.microsoft.com/office/drawing/2014/main" id="{7B273169-B674-4C50-A14D-A943B99792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66">
              <a:extLst>
                <a:ext uri="{FF2B5EF4-FFF2-40B4-BE49-F238E27FC236}">
                  <a16:creationId xmlns:a16="http://schemas.microsoft.com/office/drawing/2014/main" id="{DF6183FA-653E-4533-9A0B-D249EC0B15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64">
              <a:extLst>
                <a:ext uri="{FF2B5EF4-FFF2-40B4-BE49-F238E27FC236}">
                  <a16:creationId xmlns:a16="http://schemas.microsoft.com/office/drawing/2014/main" id="{A82EFE58-AAB0-4925-A176-6FF36BF878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66">
              <a:extLst>
                <a:ext uri="{FF2B5EF4-FFF2-40B4-BE49-F238E27FC236}">
                  <a16:creationId xmlns:a16="http://schemas.microsoft.com/office/drawing/2014/main" id="{3122AE75-4DBB-4E14-B0CA-DD1EAD89CE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64">
              <a:extLst>
                <a:ext uri="{FF2B5EF4-FFF2-40B4-BE49-F238E27FC236}">
                  <a16:creationId xmlns:a16="http://schemas.microsoft.com/office/drawing/2014/main" id="{4ED7E672-90FC-4E8C-9C43-3AAE391C6C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66">
              <a:extLst>
                <a:ext uri="{FF2B5EF4-FFF2-40B4-BE49-F238E27FC236}">
                  <a16:creationId xmlns:a16="http://schemas.microsoft.com/office/drawing/2014/main" id="{A5C0019E-5136-4C5E-A223-1E1717FD47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64">
              <a:extLst>
                <a:ext uri="{FF2B5EF4-FFF2-40B4-BE49-F238E27FC236}">
                  <a16:creationId xmlns:a16="http://schemas.microsoft.com/office/drawing/2014/main" id="{29705F60-CFE6-47C5-96E5-05E7731FC8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66">
              <a:extLst>
                <a:ext uri="{FF2B5EF4-FFF2-40B4-BE49-F238E27FC236}">
                  <a16:creationId xmlns:a16="http://schemas.microsoft.com/office/drawing/2014/main" id="{090E047C-18BC-4180-8D10-9F18F517BA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64">
              <a:extLst>
                <a:ext uri="{FF2B5EF4-FFF2-40B4-BE49-F238E27FC236}">
                  <a16:creationId xmlns:a16="http://schemas.microsoft.com/office/drawing/2014/main" id="{A153194A-C8B1-46DB-9C6B-9847B06FAE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66">
              <a:extLst>
                <a:ext uri="{FF2B5EF4-FFF2-40B4-BE49-F238E27FC236}">
                  <a16:creationId xmlns:a16="http://schemas.microsoft.com/office/drawing/2014/main" id="{5C0235EA-4E98-43EA-9AAE-2BD893DEA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CE46B39F-9D5B-837B-C43F-6C4498CD30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9008" y="391342"/>
            <a:ext cx="6428067" cy="2699787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D9F5512A-48E1-4C07-B75E-3CCC517B6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233650"/>
            <a:ext cx="606972" cy="36243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C58604-E0FF-FE54-139A-776807763B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8720" y="3482471"/>
            <a:ext cx="6348643" cy="3126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0461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C541B88-1AE9-40C3-AFD5-967787C197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5F17139-31EE-46AC-B04F-DBBD852DD6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890596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146ABF-37F5-5A20-56A2-2E952120A7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95697"/>
            <a:ext cx="3200400" cy="4238118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Projects ranked</a:t>
            </a:r>
            <a:endParaRPr lang="en-GB">
              <a:solidFill>
                <a:schemeClr val="bg1"/>
              </a:solidFill>
            </a:endParaRPr>
          </a:p>
        </p:txBody>
      </p:sp>
      <p:grpSp>
        <p:nvGrpSpPr>
          <p:cNvPr id="16" name="Graphic 38">
            <a:extLst>
              <a:ext uri="{FF2B5EF4-FFF2-40B4-BE49-F238E27FC236}">
                <a16:creationId xmlns:a16="http://schemas.microsoft.com/office/drawing/2014/main" id="{7CF625D3-71A3-4F30-A096-8EF334E959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02912"/>
            <a:ext cx="1910252" cy="709660"/>
            <a:chOff x="2267504" y="2540250"/>
            <a:chExt cx="1990951" cy="739640"/>
          </a:xfrm>
          <a:solidFill>
            <a:schemeClr val="bg1"/>
          </a:solidFill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6754E2F-F56E-4BA3-99DD-8EBF110E34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24A69059-7C49-49C6-B071-F2A9B558E0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0" name="Oval 19">
            <a:extLst>
              <a:ext uri="{FF2B5EF4-FFF2-40B4-BE49-F238E27FC236}">
                <a16:creationId xmlns:a16="http://schemas.microsoft.com/office/drawing/2014/main" id="{89D16701-DA76-4F72-BB63-E2C3FFBDFE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6260" y="4752208"/>
            <a:ext cx="365021" cy="365021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CC28BE1-9DC6-43FE-9582-39F091098D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6260" y="4752208"/>
            <a:ext cx="365021" cy="365021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24" name="Graphic 4">
            <a:extLst>
              <a:ext uri="{FF2B5EF4-FFF2-40B4-BE49-F238E27FC236}">
                <a16:creationId xmlns:a16="http://schemas.microsoft.com/office/drawing/2014/main" id="{AF9AF3F3-CE0C-4125-BDD7-346487FA0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109667" y="5539935"/>
            <a:ext cx="975169" cy="975171"/>
            <a:chOff x="5829300" y="3162300"/>
            <a:chExt cx="532256" cy="532257"/>
          </a:xfrm>
          <a:solidFill>
            <a:schemeClr val="bg1"/>
          </a:solidFill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B31DFBFA-CF4D-4940-9086-26F83E5C6B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27854033-BD20-4C77-8C5B-048F4B3BDD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BC93AA74-BEB3-444F-835B-7AA6ECE617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F00DF1C9-6952-4704-B8B3-95406E18E4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B34783FD-297C-40D2-964B-DBAE4DE283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DE621623-0357-4FD5-A1AC-4005010259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024F346E-10A0-458F-A9CA-8C0079472F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7937A2F7-01A9-47F3-BED6-B61D998408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5B44DAF8-5073-441A-82E1-180385D35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52B0413D-0E36-4A90-8E6A-9EDC676A60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86059ECF-0D50-48AD-B67A-645EC29D3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394906F-6BF2-447E-9886-F12708E128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A45EB96B-215A-4EBF-A594-2B08222339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B0D5DA69-7096-3955-89D7-0C516B45F3E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33656178"/>
              </p:ext>
            </p:extLst>
          </p:nvPr>
        </p:nvGraphicFramePr>
        <p:xfrm>
          <a:off x="5484139" y="477540"/>
          <a:ext cx="6301601" cy="58788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536858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Close up image of hands applauding">
            <a:extLst>
              <a:ext uri="{FF2B5EF4-FFF2-40B4-BE49-F238E27FC236}">
                <a16:creationId xmlns:a16="http://schemas.microsoft.com/office/drawing/2014/main" id="{64603F2C-0584-FACE-04C8-AE545E4650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596" b="15134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F7F47D7-ECDB-8E0D-F36F-021645EEEF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>
                <a:solidFill>
                  <a:srgbClr val="FFFFFF"/>
                </a:solidFill>
              </a:rPr>
              <a:t>Thank you for listening to my presentation</a:t>
            </a:r>
          </a:p>
        </p:txBody>
      </p:sp>
    </p:spTree>
    <p:extLst>
      <p:ext uri="{BB962C8B-B14F-4D97-AF65-F5344CB8AC3E}">
        <p14:creationId xmlns:p14="http://schemas.microsoft.com/office/powerpoint/2010/main" val="39426902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3034F5-0D80-63E5-B9D5-EB90852090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What is Redistricting?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7F2026-C09F-247C-97A2-FF89D7F91D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042" y="806824"/>
            <a:ext cx="2919738" cy="1494117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indent="0">
              <a:buNone/>
            </a:pPr>
            <a:r>
              <a:rPr lang="en-US" sz="20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Every 10 years, the Congress remaps the House of Representatives based on the population changes. </a:t>
            </a:r>
          </a:p>
        </p:txBody>
      </p:sp>
      <p:pic>
        <p:nvPicPr>
          <p:cNvPr id="5" name="Picture 4" descr="Map&#10;&#10;Description automatically generated">
            <a:extLst>
              <a:ext uri="{FF2B5EF4-FFF2-40B4-BE49-F238E27FC236}">
                <a16:creationId xmlns:a16="http://schemas.microsoft.com/office/drawing/2014/main" id="{F47424EA-4399-B574-8D28-69435C669A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1265" y="467208"/>
            <a:ext cx="6848074" cy="5923584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3B022F89-5A38-3C0B-A5A4-F232FD23D855}"/>
              </a:ext>
            </a:extLst>
          </p:cNvPr>
          <p:cNvSpPr txBox="1">
            <a:spLocks/>
          </p:cNvSpPr>
          <p:nvPr/>
        </p:nvSpPr>
        <p:spPr>
          <a:xfrm>
            <a:off x="838200" y="267573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168678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D00247-6EF6-8913-E268-828E7F2AA1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>
            <a:normAutofit/>
          </a:bodyPr>
          <a:lstStyle/>
          <a:p>
            <a:r>
              <a:rPr lang="en-US" dirty="0"/>
              <a:t>Redistricting project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B18673-156F-9B34-1DA2-2552A2D2B6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505494" cy="3785419"/>
          </a:xfrm>
        </p:spPr>
        <p:txBody>
          <a:bodyPr>
            <a:normAutofit/>
          </a:bodyPr>
          <a:lstStyle/>
          <a:p>
            <a:r>
              <a:rPr lang="en-US" sz="2000" dirty="0"/>
              <a:t>Advantages: It is a practical application with many areas of application. The map has plenty of data, which can be used to create new congressional districts and forecast future election results. </a:t>
            </a:r>
            <a:endParaRPr lang="en-GB" sz="20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447B03-F358-6EED-6712-30CA850178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5862" y="1097036"/>
            <a:ext cx="6019331" cy="4660682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9251070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BC0D2-295F-C27B-8DAE-4C5FE23845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r>
              <a:rPr lang="en-US" dirty="0"/>
              <a:t>Challenges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5632D3-C6B4-4A36-735E-227BE92ADA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31" y="2438400"/>
            <a:ext cx="6586489" cy="3785419"/>
          </a:xfrm>
        </p:spPr>
        <p:txBody>
          <a:bodyPr>
            <a:normAutofit/>
          </a:bodyPr>
          <a:lstStyle/>
          <a:p>
            <a:r>
              <a:rPr lang="en-US" sz="2000"/>
              <a:t>Current prototype are experiencing errors within the map library files. Current focus: think of researching new libraries.</a:t>
            </a:r>
          </a:p>
          <a:p>
            <a:endParaRPr lang="en-US" sz="2000"/>
          </a:p>
          <a:p>
            <a:r>
              <a:rPr lang="en-US" sz="2000"/>
              <a:t>Project complexity can either become too difficult or the complexity may not be sufficient for the level of final year project. </a:t>
            </a:r>
            <a:endParaRPr lang="en-GB" sz="2000"/>
          </a:p>
        </p:txBody>
      </p:sp>
      <p:pic>
        <p:nvPicPr>
          <p:cNvPr id="5" name="Picture 4" descr="Person pointing on a map">
            <a:extLst>
              <a:ext uri="{FF2B5EF4-FFF2-40B4-BE49-F238E27FC236}">
                <a16:creationId xmlns:a16="http://schemas.microsoft.com/office/drawing/2014/main" id="{50A1169C-1BD3-A7EB-1B63-70E3691335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635" r="33246" b="-1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B7956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79773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99F1FFA9-D672-408C-9220-ADEEC6ABD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BCEDF3-5CC5-D900-E20F-3BB2DD864F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3816095" cy="1938076"/>
          </a:xfrm>
        </p:spPr>
        <p:txBody>
          <a:bodyPr>
            <a:normAutofit/>
          </a:bodyPr>
          <a:lstStyle/>
          <a:p>
            <a:r>
              <a:rPr lang="en-US"/>
              <a:t>Redesign Protein Server Website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E31644-61B6-73DC-D262-1BE13B4F38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482589"/>
            <a:ext cx="3816096" cy="3694373"/>
          </a:xfrm>
        </p:spPr>
        <p:txBody>
          <a:bodyPr>
            <a:normAutofit/>
          </a:bodyPr>
          <a:lstStyle/>
          <a:p>
            <a:r>
              <a:rPr lang="en-US" sz="2000" dirty="0"/>
              <a:t>Programming Languages: JavaScript and ReactJS</a:t>
            </a:r>
          </a:p>
          <a:p>
            <a:endParaRPr lang="en-US" sz="2000" dirty="0"/>
          </a:p>
          <a:p>
            <a:r>
              <a:rPr lang="en-US" sz="2000" dirty="0"/>
              <a:t>Project has huge potential, and its requirements can extend if needed to suit the requirement.  </a:t>
            </a:r>
            <a:endParaRPr lang="en-GB" sz="2000" dirty="0"/>
          </a:p>
        </p:txBody>
      </p:sp>
      <p:pic>
        <p:nvPicPr>
          <p:cNvPr id="5" name="Picture 4" descr="Sheep going through pipes">
            <a:extLst>
              <a:ext uri="{FF2B5EF4-FFF2-40B4-BE49-F238E27FC236}">
                <a16:creationId xmlns:a16="http://schemas.microsoft.com/office/drawing/2014/main" id="{386267C4-9126-0149-5220-76DE5C27ED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648" r="-1" b="14932"/>
          <a:stretch/>
        </p:blipFill>
        <p:spPr>
          <a:xfrm>
            <a:off x="4904316" y="-4"/>
            <a:ext cx="7287684" cy="3694372"/>
          </a:xfrm>
          <a:custGeom>
            <a:avLst/>
            <a:gdLst/>
            <a:ahLst/>
            <a:cxnLst/>
            <a:rect l="l" t="t" r="r" b="b"/>
            <a:pathLst>
              <a:path w="7287684" h="3694372">
                <a:moveTo>
                  <a:pt x="1047969" y="0"/>
                </a:moveTo>
                <a:lnTo>
                  <a:pt x="7287684" y="0"/>
                </a:lnTo>
                <a:lnTo>
                  <a:pt x="7287684" y="814388"/>
                </a:lnTo>
                <a:lnTo>
                  <a:pt x="7287684" y="3694372"/>
                </a:lnTo>
                <a:lnTo>
                  <a:pt x="471411" y="3694372"/>
                </a:lnTo>
                <a:lnTo>
                  <a:pt x="470992" y="3686621"/>
                </a:lnTo>
                <a:cubicBezTo>
                  <a:pt x="458999" y="3642419"/>
                  <a:pt x="427907" y="3602236"/>
                  <a:pt x="376383" y="3554015"/>
                </a:cubicBezTo>
                <a:cubicBezTo>
                  <a:pt x="315976" y="3500438"/>
                  <a:pt x="255568" y="3454003"/>
                  <a:pt x="170288" y="3407569"/>
                </a:cubicBezTo>
                <a:cubicBezTo>
                  <a:pt x="365723" y="3382565"/>
                  <a:pt x="163181" y="3296841"/>
                  <a:pt x="230695" y="3243263"/>
                </a:cubicBezTo>
                <a:cubicBezTo>
                  <a:pt x="369276" y="3221831"/>
                  <a:pt x="479431" y="3393282"/>
                  <a:pt x="667759" y="3343275"/>
                </a:cubicBezTo>
                <a:cubicBezTo>
                  <a:pt x="440344" y="3196828"/>
                  <a:pt x="184501" y="3150393"/>
                  <a:pt x="17493" y="2953940"/>
                </a:cubicBezTo>
                <a:cubicBezTo>
                  <a:pt x="56580" y="2911078"/>
                  <a:pt x="95667" y="2953940"/>
                  <a:pt x="127647" y="2936081"/>
                </a:cubicBezTo>
                <a:cubicBezTo>
                  <a:pt x="127647" y="2925365"/>
                  <a:pt x="500751" y="2993232"/>
                  <a:pt x="522071" y="2714625"/>
                </a:cubicBezTo>
                <a:cubicBezTo>
                  <a:pt x="529178" y="2714625"/>
                  <a:pt x="536285" y="2714625"/>
                  <a:pt x="543391" y="2703909"/>
                </a:cubicBezTo>
                <a:cubicBezTo>
                  <a:pt x="582478" y="2664619"/>
                  <a:pt x="546945" y="2571750"/>
                  <a:pt x="610905" y="2564606"/>
                </a:cubicBezTo>
                <a:cubicBezTo>
                  <a:pt x="681973" y="2557462"/>
                  <a:pt x="749487" y="2525315"/>
                  <a:pt x="824107" y="2543175"/>
                </a:cubicBezTo>
                <a:cubicBezTo>
                  <a:pt x="880961" y="2557462"/>
                  <a:pt x="941368" y="2575322"/>
                  <a:pt x="1001776" y="2575322"/>
                </a:cubicBezTo>
                <a:cubicBezTo>
                  <a:pt x="1065736" y="2575322"/>
                  <a:pt x="1154570" y="2696766"/>
                  <a:pt x="1193658" y="2536031"/>
                </a:cubicBezTo>
                <a:cubicBezTo>
                  <a:pt x="1193658" y="2528888"/>
                  <a:pt x="1303812" y="2546747"/>
                  <a:pt x="1364219" y="2553891"/>
                </a:cubicBezTo>
                <a:cubicBezTo>
                  <a:pt x="1413966" y="2561035"/>
                  <a:pt x="1474374" y="2593181"/>
                  <a:pt x="1509907" y="2528888"/>
                </a:cubicBezTo>
                <a:cubicBezTo>
                  <a:pt x="1527674" y="2489596"/>
                  <a:pt x="1442393" y="2418159"/>
                  <a:pt x="1367772" y="2411015"/>
                </a:cubicBezTo>
                <a:cubicBezTo>
                  <a:pt x="1300259" y="2403872"/>
                  <a:pt x="1232745" y="2396728"/>
                  <a:pt x="1168784" y="2411015"/>
                </a:cubicBezTo>
                <a:cubicBezTo>
                  <a:pt x="1090610" y="2428875"/>
                  <a:pt x="1047969" y="2400300"/>
                  <a:pt x="1026649" y="2336007"/>
                </a:cubicBezTo>
                <a:cubicBezTo>
                  <a:pt x="1001776" y="2268141"/>
                  <a:pt x="955582" y="2232422"/>
                  <a:pt x="891621" y="2200275"/>
                </a:cubicBezTo>
                <a:cubicBezTo>
                  <a:pt x="735273" y="2121694"/>
                  <a:pt x="586032" y="2028825"/>
                  <a:pt x="415470" y="1982390"/>
                </a:cubicBezTo>
                <a:cubicBezTo>
                  <a:pt x="383490" y="1975246"/>
                  <a:pt x="344403" y="1960959"/>
                  <a:pt x="330189" y="1900238"/>
                </a:cubicBezTo>
                <a:cubicBezTo>
                  <a:pt x="792127" y="1993106"/>
                  <a:pt x="1211424" y="2232422"/>
                  <a:pt x="1687576" y="2218135"/>
                </a:cubicBezTo>
                <a:cubicBezTo>
                  <a:pt x="1559654" y="2143125"/>
                  <a:pt x="1406860" y="2139554"/>
                  <a:pt x="1268278" y="2085975"/>
                </a:cubicBezTo>
                <a:cubicBezTo>
                  <a:pt x="1367772" y="2046685"/>
                  <a:pt x="1460160" y="2089547"/>
                  <a:pt x="1552548" y="2110978"/>
                </a:cubicBezTo>
                <a:cubicBezTo>
                  <a:pt x="1630722" y="2128837"/>
                  <a:pt x="1701789" y="2132410"/>
                  <a:pt x="1708896" y="2021681"/>
                </a:cubicBezTo>
                <a:cubicBezTo>
                  <a:pt x="1708896" y="2010965"/>
                  <a:pt x="1708896" y="2003821"/>
                  <a:pt x="1708896" y="1993106"/>
                </a:cubicBezTo>
                <a:cubicBezTo>
                  <a:pt x="1680469" y="1946672"/>
                  <a:pt x="1641382" y="1925240"/>
                  <a:pt x="1591635" y="1910953"/>
                </a:cubicBezTo>
                <a:cubicBezTo>
                  <a:pt x="1563208" y="1903809"/>
                  <a:pt x="1524121" y="1889522"/>
                  <a:pt x="1524121" y="1857375"/>
                </a:cubicBezTo>
                <a:cubicBezTo>
                  <a:pt x="1527674" y="1735931"/>
                  <a:pt x="1431733" y="1700212"/>
                  <a:pt x="1339346" y="1664493"/>
                </a:cubicBezTo>
                <a:cubicBezTo>
                  <a:pt x="1389093" y="1603772"/>
                  <a:pt x="1431733" y="1646635"/>
                  <a:pt x="1470820" y="1643062"/>
                </a:cubicBezTo>
                <a:cubicBezTo>
                  <a:pt x="1495694" y="1639491"/>
                  <a:pt x="1520567" y="1635919"/>
                  <a:pt x="1520567" y="1603772"/>
                </a:cubicBezTo>
                <a:cubicBezTo>
                  <a:pt x="1520567" y="1578769"/>
                  <a:pt x="1509907" y="1546622"/>
                  <a:pt x="1485034" y="1546622"/>
                </a:cubicBezTo>
                <a:cubicBezTo>
                  <a:pt x="1328686" y="1543050"/>
                  <a:pt x="1239851" y="1371600"/>
                  <a:pt x="1076396" y="1371600"/>
                </a:cubicBezTo>
                <a:cubicBezTo>
                  <a:pt x="976902" y="1371600"/>
                  <a:pt x="1126144" y="1275159"/>
                  <a:pt x="1044416" y="1235869"/>
                </a:cubicBezTo>
                <a:cubicBezTo>
                  <a:pt x="1026649" y="1225153"/>
                  <a:pt x="1094163" y="1210866"/>
                  <a:pt x="1122590" y="1214437"/>
                </a:cubicBezTo>
                <a:cubicBezTo>
                  <a:pt x="1151017" y="1218009"/>
                  <a:pt x="1175891" y="1243013"/>
                  <a:pt x="1211424" y="1225153"/>
                </a:cubicBezTo>
                <a:cubicBezTo>
                  <a:pt x="1229191" y="1160860"/>
                  <a:pt x="1182997" y="1135856"/>
                  <a:pt x="1140357" y="1117997"/>
                </a:cubicBezTo>
                <a:cubicBezTo>
                  <a:pt x="1047969" y="1075135"/>
                  <a:pt x="955582" y="1025129"/>
                  <a:pt x="852534" y="1010841"/>
                </a:cubicBezTo>
                <a:cubicBezTo>
                  <a:pt x="817001" y="1007269"/>
                  <a:pt x="795680" y="989409"/>
                  <a:pt x="799234" y="953690"/>
                </a:cubicBezTo>
                <a:cubicBezTo>
                  <a:pt x="806340" y="907256"/>
                  <a:pt x="841874" y="921544"/>
                  <a:pt x="870301" y="925115"/>
                </a:cubicBezTo>
                <a:cubicBezTo>
                  <a:pt x="888068" y="928688"/>
                  <a:pt x="905835" y="939403"/>
                  <a:pt x="923602" y="914400"/>
                </a:cubicBezTo>
                <a:cubicBezTo>
                  <a:pt x="611794" y="724198"/>
                  <a:pt x="409919" y="684684"/>
                  <a:pt x="132090" y="589415"/>
                </a:cubicBezTo>
                <a:lnTo>
                  <a:pt x="31922" y="552917"/>
                </a:lnTo>
                <a:lnTo>
                  <a:pt x="26859" y="541335"/>
                </a:lnTo>
                <a:cubicBezTo>
                  <a:pt x="20137" y="534929"/>
                  <a:pt x="8953" y="532232"/>
                  <a:pt x="0" y="527681"/>
                </a:cubicBezTo>
                <a:cubicBezTo>
                  <a:pt x="5969" y="516305"/>
                  <a:pt x="7617" y="502963"/>
                  <a:pt x="17905" y="493550"/>
                </a:cubicBezTo>
                <a:cubicBezTo>
                  <a:pt x="23947" y="488022"/>
                  <a:pt x="35344" y="487159"/>
                  <a:pt x="44763" y="486724"/>
                </a:cubicBezTo>
                <a:lnTo>
                  <a:pt x="165722" y="483650"/>
                </a:lnTo>
                <a:lnTo>
                  <a:pt x="193385" y="498723"/>
                </a:lnTo>
                <a:cubicBezTo>
                  <a:pt x="210263" y="511671"/>
                  <a:pt x="227142" y="525066"/>
                  <a:pt x="315976" y="535781"/>
                </a:cubicBezTo>
                <a:cubicBezTo>
                  <a:pt x="401257" y="546497"/>
                  <a:pt x="479431" y="582216"/>
                  <a:pt x="575372" y="525066"/>
                </a:cubicBezTo>
                <a:cubicBezTo>
                  <a:pt x="639332" y="485775"/>
                  <a:pt x="742380" y="528637"/>
                  <a:pt x="820554" y="560785"/>
                </a:cubicBezTo>
                <a:cubicBezTo>
                  <a:pt x="884515" y="589360"/>
                  <a:pt x="948475" y="596503"/>
                  <a:pt x="1033756" y="560785"/>
                </a:cubicBezTo>
                <a:cubicBezTo>
                  <a:pt x="955582" y="539354"/>
                  <a:pt x="895175" y="521494"/>
                  <a:pt x="834767" y="507206"/>
                </a:cubicBezTo>
                <a:cubicBezTo>
                  <a:pt x="785020" y="496491"/>
                  <a:pt x="756593" y="471488"/>
                  <a:pt x="760147" y="417909"/>
                </a:cubicBezTo>
                <a:cubicBezTo>
                  <a:pt x="760147" y="389334"/>
                  <a:pt x="749487" y="350044"/>
                  <a:pt x="785020" y="335757"/>
                </a:cubicBezTo>
                <a:cubicBezTo>
                  <a:pt x="813447" y="321469"/>
                  <a:pt x="852534" y="335757"/>
                  <a:pt x="866748" y="360759"/>
                </a:cubicBezTo>
                <a:cubicBezTo>
                  <a:pt x="884515" y="407194"/>
                  <a:pt x="902281" y="450056"/>
                  <a:pt x="962689" y="453629"/>
                </a:cubicBezTo>
                <a:cubicBezTo>
                  <a:pt x="1044416" y="460771"/>
                  <a:pt x="998222" y="432197"/>
                  <a:pt x="984009" y="396478"/>
                </a:cubicBezTo>
                <a:cubicBezTo>
                  <a:pt x="969795" y="357188"/>
                  <a:pt x="1012436" y="346472"/>
                  <a:pt x="1040863" y="353615"/>
                </a:cubicBezTo>
                <a:cubicBezTo>
                  <a:pt x="1147464" y="385763"/>
                  <a:pt x="1257618" y="328613"/>
                  <a:pt x="1367772" y="375047"/>
                </a:cubicBezTo>
                <a:cubicBezTo>
                  <a:pt x="1339346" y="260747"/>
                  <a:pt x="1278938" y="210741"/>
                  <a:pt x="1151017" y="192881"/>
                </a:cubicBezTo>
                <a:cubicBezTo>
                  <a:pt x="1104823" y="189310"/>
                  <a:pt x="1055076" y="196453"/>
                  <a:pt x="1012436" y="164306"/>
                </a:cubicBezTo>
                <a:cubicBezTo>
                  <a:pt x="987562" y="146447"/>
                  <a:pt x="962689" y="125016"/>
                  <a:pt x="980456" y="89297"/>
                </a:cubicBezTo>
                <a:cubicBezTo>
                  <a:pt x="991116" y="64294"/>
                  <a:pt x="1019542" y="64294"/>
                  <a:pt x="1044416" y="71437"/>
                </a:cubicBezTo>
                <a:cubicBezTo>
                  <a:pt x="1147464" y="110728"/>
                  <a:pt x="1257618" y="121444"/>
                  <a:pt x="1364219" y="135731"/>
                </a:cubicBezTo>
                <a:cubicBezTo>
                  <a:pt x="1381986" y="139303"/>
                  <a:pt x="1399753" y="146447"/>
                  <a:pt x="1417520" y="110728"/>
                </a:cubicBezTo>
                <a:cubicBezTo>
                  <a:pt x="1293152" y="78581"/>
                  <a:pt x="1172337" y="35719"/>
                  <a:pt x="1047969" y="0"/>
                </a:cubicBezTo>
                <a:close/>
              </a:path>
            </a:pathLst>
          </a:custGeom>
        </p:spPr>
      </p:pic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19FE48AA-D0E7-E1AD-6955-DB716BBCD8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8445" b="10671"/>
          <a:stretch/>
        </p:blipFill>
        <p:spPr>
          <a:xfrm>
            <a:off x="4726728" y="3802961"/>
            <a:ext cx="7472381" cy="3055043"/>
          </a:xfrm>
          <a:custGeom>
            <a:avLst/>
            <a:gdLst/>
            <a:ahLst/>
            <a:cxnLst/>
            <a:rect l="l" t="t" r="r" b="b"/>
            <a:pathLst>
              <a:path w="7472381" h="3055043">
                <a:moveTo>
                  <a:pt x="638975" y="0"/>
                </a:moveTo>
                <a:lnTo>
                  <a:pt x="7472381" y="0"/>
                </a:lnTo>
                <a:lnTo>
                  <a:pt x="7472381" y="2579984"/>
                </a:lnTo>
                <a:lnTo>
                  <a:pt x="7472381" y="3055043"/>
                </a:lnTo>
                <a:lnTo>
                  <a:pt x="6992676" y="3055043"/>
                </a:lnTo>
                <a:lnTo>
                  <a:pt x="1946893" y="3055043"/>
                </a:lnTo>
                <a:cubicBezTo>
                  <a:pt x="1801205" y="2983605"/>
                  <a:pt x="1662624" y="2897880"/>
                  <a:pt x="1506276" y="2855018"/>
                </a:cubicBezTo>
                <a:cubicBezTo>
                  <a:pt x="1399675" y="2826443"/>
                  <a:pt x="1296627" y="2776437"/>
                  <a:pt x="1314394" y="2626417"/>
                </a:cubicBezTo>
                <a:cubicBezTo>
                  <a:pt x="1317947" y="2583555"/>
                  <a:pt x="1289520" y="2551409"/>
                  <a:pt x="1246880" y="2562124"/>
                </a:cubicBezTo>
                <a:cubicBezTo>
                  <a:pt x="1165153" y="2583555"/>
                  <a:pt x="1126065" y="2522833"/>
                  <a:pt x="1079872" y="2476399"/>
                </a:cubicBezTo>
                <a:cubicBezTo>
                  <a:pt x="998144" y="2394247"/>
                  <a:pt x="919970" y="2308520"/>
                  <a:pt x="788495" y="2294233"/>
                </a:cubicBezTo>
                <a:cubicBezTo>
                  <a:pt x="813369" y="2229939"/>
                  <a:pt x="856009" y="2237083"/>
                  <a:pt x="895097" y="2251371"/>
                </a:cubicBezTo>
                <a:cubicBezTo>
                  <a:pt x="998144" y="2287090"/>
                  <a:pt x="1101192" y="2326380"/>
                  <a:pt x="1204239" y="2362099"/>
                </a:cubicBezTo>
                <a:cubicBezTo>
                  <a:pt x="1271754" y="2383530"/>
                  <a:pt x="1339267" y="2415677"/>
                  <a:pt x="1428102" y="2390674"/>
                </a:cubicBezTo>
                <a:cubicBezTo>
                  <a:pt x="1349928" y="2262087"/>
                  <a:pt x="1218453" y="2237083"/>
                  <a:pt x="1111852" y="2197793"/>
                </a:cubicBezTo>
                <a:cubicBezTo>
                  <a:pt x="980377" y="2147787"/>
                  <a:pt x="902203" y="2054918"/>
                  <a:pt x="806262" y="1947762"/>
                </a:cubicBezTo>
                <a:cubicBezTo>
                  <a:pt x="902203" y="1919187"/>
                  <a:pt x="962610" y="1997768"/>
                  <a:pt x="1040785" y="1994196"/>
                </a:cubicBezTo>
                <a:cubicBezTo>
                  <a:pt x="1044338" y="1983480"/>
                  <a:pt x="1051445" y="1962049"/>
                  <a:pt x="1051445" y="1962049"/>
                </a:cubicBezTo>
                <a:cubicBezTo>
                  <a:pt x="923523" y="1904899"/>
                  <a:pt x="866670" y="1797743"/>
                  <a:pt x="845349" y="1665583"/>
                </a:cubicBezTo>
                <a:cubicBezTo>
                  <a:pt x="838243" y="1597718"/>
                  <a:pt x="792049" y="1576287"/>
                  <a:pt x="745855" y="1544140"/>
                </a:cubicBezTo>
                <a:cubicBezTo>
                  <a:pt x="589507" y="1433411"/>
                  <a:pt x="422499" y="1333399"/>
                  <a:pt x="291024" y="1183381"/>
                </a:cubicBezTo>
                <a:cubicBezTo>
                  <a:pt x="443819" y="1201239"/>
                  <a:pt x="564633" y="1301252"/>
                  <a:pt x="724535" y="1344115"/>
                </a:cubicBezTo>
                <a:cubicBezTo>
                  <a:pt x="596614" y="1179808"/>
                  <a:pt x="429605" y="1094083"/>
                  <a:pt x="276811" y="994071"/>
                </a:cubicBezTo>
                <a:cubicBezTo>
                  <a:pt x="205743" y="947637"/>
                  <a:pt x="141783" y="890486"/>
                  <a:pt x="60055" y="865484"/>
                </a:cubicBezTo>
                <a:cubicBezTo>
                  <a:pt x="31628" y="858340"/>
                  <a:pt x="-18119" y="840481"/>
                  <a:pt x="6755" y="790474"/>
                </a:cubicBezTo>
                <a:cubicBezTo>
                  <a:pt x="28075" y="747612"/>
                  <a:pt x="67162" y="761900"/>
                  <a:pt x="102696" y="772614"/>
                </a:cubicBezTo>
                <a:cubicBezTo>
                  <a:pt x="187976" y="801190"/>
                  <a:pt x="280364" y="801190"/>
                  <a:pt x="397625" y="801190"/>
                </a:cubicBezTo>
                <a:cubicBezTo>
                  <a:pt x="298131" y="665458"/>
                  <a:pt x="116909" y="708321"/>
                  <a:pt x="31628" y="565446"/>
                </a:cubicBezTo>
                <a:cubicBezTo>
                  <a:pt x="138229" y="540444"/>
                  <a:pt x="219957" y="590450"/>
                  <a:pt x="305237" y="601165"/>
                </a:cubicBezTo>
                <a:cubicBezTo>
                  <a:pt x="383412" y="611881"/>
                  <a:pt x="401178" y="586877"/>
                  <a:pt x="383412" y="508296"/>
                </a:cubicBezTo>
                <a:cubicBezTo>
                  <a:pt x="354985" y="386853"/>
                  <a:pt x="397625" y="326130"/>
                  <a:pt x="511333" y="358278"/>
                </a:cubicBezTo>
                <a:cubicBezTo>
                  <a:pt x="617934" y="390424"/>
                  <a:pt x="628594" y="343990"/>
                  <a:pt x="600167" y="276124"/>
                </a:cubicBezTo>
                <a:cubicBezTo>
                  <a:pt x="557527" y="176112"/>
                  <a:pt x="603720" y="97531"/>
                  <a:pt x="635701" y="118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3728657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02E58F-AAAD-B0E1-F7BF-47F79CAC8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251316" cy="1807305"/>
          </a:xfrm>
        </p:spPr>
        <p:txBody>
          <a:bodyPr>
            <a:normAutofit/>
          </a:bodyPr>
          <a:lstStyle/>
          <a:p>
            <a:r>
              <a:rPr lang="en-US" dirty="0"/>
              <a:t>Advantages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3C018B-2203-8CAD-9E87-931D3DBBE2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33297"/>
            <a:ext cx="4619621" cy="3843666"/>
          </a:xfrm>
        </p:spPr>
        <p:txBody>
          <a:bodyPr>
            <a:normAutofit/>
          </a:bodyPr>
          <a:lstStyle/>
          <a:p>
            <a:r>
              <a:rPr lang="en-US" sz="2000"/>
              <a:t>I have experiences implementing websites using JavaScript.</a:t>
            </a:r>
          </a:p>
          <a:p>
            <a:endParaRPr lang="en-US" sz="2000"/>
          </a:p>
          <a:p>
            <a:r>
              <a:rPr lang="en-US" sz="2000"/>
              <a:t>After viewing the website on the Protein structure, it is possible to meet the objectives and extend beyond the project requirements. </a:t>
            </a:r>
            <a:endParaRPr lang="en-GB" sz="2000"/>
          </a:p>
        </p:txBody>
      </p:sp>
      <p:pic>
        <p:nvPicPr>
          <p:cNvPr id="5" name="Picture 4" descr="Computer script on a screen">
            <a:extLst>
              <a:ext uri="{FF2B5EF4-FFF2-40B4-BE49-F238E27FC236}">
                <a16:creationId xmlns:a16="http://schemas.microsoft.com/office/drawing/2014/main" id="{CC1772D0-95A5-5681-5C7D-D09EC79A96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95" r="40867" b="-1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0292454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637B2035-1FCB-439A-B421-095E136C7E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B39A1F5A-E57E-4178-8F57-A18DC747E5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6291618" cy="5097980"/>
          </a:xfrm>
          <a:custGeom>
            <a:avLst/>
            <a:gdLst>
              <a:gd name="connsiteX0" fmla="*/ 0 w 6530408"/>
              <a:gd name="connsiteY0" fmla="*/ 0 h 5753325"/>
              <a:gd name="connsiteX1" fmla="*/ 6438980 w 6530408"/>
              <a:gd name="connsiteY1" fmla="*/ 0 h 5753325"/>
              <a:gd name="connsiteX2" fmla="*/ 6439047 w 6530408"/>
              <a:gd name="connsiteY2" fmla="*/ 147 h 5753325"/>
              <a:gd name="connsiteX3" fmla="*/ 6443456 w 6530408"/>
              <a:gd name="connsiteY3" fmla="*/ 130105 h 5753325"/>
              <a:gd name="connsiteX4" fmla="*/ 6447632 w 6530408"/>
              <a:gd name="connsiteY4" fmla="*/ 170016 h 5753325"/>
              <a:gd name="connsiteX5" fmla="*/ 6465936 w 6530408"/>
              <a:gd name="connsiteY5" fmla="*/ 274847 h 5753325"/>
              <a:gd name="connsiteX6" fmla="*/ 6506836 w 6530408"/>
              <a:gd name="connsiteY6" fmla="*/ 331778 h 5753325"/>
              <a:gd name="connsiteX7" fmla="*/ 6530408 w 6530408"/>
              <a:gd name="connsiteY7" fmla="*/ 427517 h 5753325"/>
              <a:gd name="connsiteX8" fmla="*/ 6516105 w 6530408"/>
              <a:gd name="connsiteY8" fmla="*/ 476071 h 5753325"/>
              <a:gd name="connsiteX9" fmla="*/ 6488360 w 6530408"/>
              <a:gd name="connsiteY9" fmla="*/ 535865 h 5753325"/>
              <a:gd name="connsiteX10" fmla="*/ 6492864 w 6530408"/>
              <a:gd name="connsiteY10" fmla="*/ 615799 h 5753325"/>
              <a:gd name="connsiteX11" fmla="*/ 6459988 w 6530408"/>
              <a:gd name="connsiteY11" fmla="*/ 707628 h 5753325"/>
              <a:gd name="connsiteX12" fmla="*/ 6453989 w 6530408"/>
              <a:gd name="connsiteY12" fmla="*/ 711876 h 5753325"/>
              <a:gd name="connsiteX13" fmla="*/ 6453209 w 6530408"/>
              <a:gd name="connsiteY13" fmla="*/ 719127 h 5753325"/>
              <a:gd name="connsiteX14" fmla="*/ 6457662 w 6530408"/>
              <a:gd name="connsiteY14" fmla="*/ 723331 h 5753325"/>
              <a:gd name="connsiteX15" fmla="*/ 6447445 w 6530408"/>
              <a:gd name="connsiteY15" fmla="*/ 780003 h 5753325"/>
              <a:gd name="connsiteX16" fmla="*/ 6426552 w 6530408"/>
              <a:gd name="connsiteY16" fmla="*/ 845805 h 5753325"/>
              <a:gd name="connsiteX17" fmla="*/ 6434072 w 6530408"/>
              <a:gd name="connsiteY17" fmla="*/ 910733 h 5753325"/>
              <a:gd name="connsiteX18" fmla="*/ 6432570 w 6530408"/>
              <a:gd name="connsiteY18" fmla="*/ 983394 h 5753325"/>
              <a:gd name="connsiteX19" fmla="*/ 6431878 w 6530408"/>
              <a:gd name="connsiteY19" fmla="*/ 1026728 h 5753325"/>
              <a:gd name="connsiteX20" fmla="*/ 6414269 w 6530408"/>
              <a:gd name="connsiteY20" fmla="*/ 1151111 h 5753325"/>
              <a:gd name="connsiteX21" fmla="*/ 6371722 w 6530408"/>
              <a:gd name="connsiteY21" fmla="*/ 1318080 h 5753325"/>
              <a:gd name="connsiteX22" fmla="*/ 6356023 w 6530408"/>
              <a:gd name="connsiteY22" fmla="*/ 1356227 h 5753325"/>
              <a:gd name="connsiteX23" fmla="*/ 6356157 w 6530408"/>
              <a:gd name="connsiteY23" fmla="*/ 1361967 h 5753325"/>
              <a:gd name="connsiteX24" fmla="*/ 6350613 w 6530408"/>
              <a:gd name="connsiteY24" fmla="*/ 1393569 h 5753325"/>
              <a:gd name="connsiteX25" fmla="*/ 6357062 w 6530408"/>
              <a:gd name="connsiteY25" fmla="*/ 1444071 h 5753325"/>
              <a:gd name="connsiteX26" fmla="*/ 6364832 w 6530408"/>
              <a:gd name="connsiteY26" fmla="*/ 1478763 h 5753325"/>
              <a:gd name="connsiteX27" fmla="*/ 6369745 w 6530408"/>
              <a:gd name="connsiteY27" fmla="*/ 1495680 h 5753325"/>
              <a:gd name="connsiteX28" fmla="*/ 6370898 w 6530408"/>
              <a:gd name="connsiteY28" fmla="*/ 1513331 h 5753325"/>
              <a:gd name="connsiteX29" fmla="*/ 6368801 w 6530408"/>
              <a:gd name="connsiteY29" fmla="*/ 1527414 h 5753325"/>
              <a:gd name="connsiteX30" fmla="*/ 6359177 w 6530408"/>
              <a:gd name="connsiteY30" fmla="*/ 1639513 h 5753325"/>
              <a:gd name="connsiteX31" fmla="*/ 6299489 w 6530408"/>
              <a:gd name="connsiteY31" fmla="*/ 1784860 h 5753325"/>
              <a:gd name="connsiteX32" fmla="*/ 6267878 w 6530408"/>
              <a:gd name="connsiteY32" fmla="*/ 1858572 h 5753325"/>
              <a:gd name="connsiteX33" fmla="*/ 6251146 w 6530408"/>
              <a:gd name="connsiteY33" fmla="*/ 1926167 h 5753325"/>
              <a:gd name="connsiteX34" fmla="*/ 6210686 w 6530408"/>
              <a:gd name="connsiteY34" fmla="*/ 2014834 h 5753325"/>
              <a:gd name="connsiteX35" fmla="*/ 6106652 w 6530408"/>
              <a:gd name="connsiteY35" fmla="*/ 2150572 h 5753325"/>
              <a:gd name="connsiteX36" fmla="*/ 6097813 w 6530408"/>
              <a:gd name="connsiteY36" fmla="*/ 2172208 h 5753325"/>
              <a:gd name="connsiteX37" fmla="*/ 6095990 w 6530408"/>
              <a:gd name="connsiteY37" fmla="*/ 2181185 h 5753325"/>
              <a:gd name="connsiteX38" fmla="*/ 6090126 w 6530408"/>
              <a:gd name="connsiteY38" fmla="*/ 2192533 h 5753325"/>
              <a:gd name="connsiteX39" fmla="*/ 6089503 w 6530408"/>
              <a:gd name="connsiteY39" fmla="*/ 2192543 h 5753325"/>
              <a:gd name="connsiteX40" fmla="*/ 6084946 w 6530408"/>
              <a:gd name="connsiteY40" fmla="*/ 2203694 h 5753325"/>
              <a:gd name="connsiteX41" fmla="*/ 5987861 w 6530408"/>
              <a:gd name="connsiteY41" fmla="*/ 2304868 h 5753325"/>
              <a:gd name="connsiteX42" fmla="*/ 5973439 w 6530408"/>
              <a:gd name="connsiteY42" fmla="*/ 2385635 h 5753325"/>
              <a:gd name="connsiteX43" fmla="*/ 5916727 w 6530408"/>
              <a:gd name="connsiteY43" fmla="*/ 2458777 h 5753325"/>
              <a:gd name="connsiteX44" fmla="*/ 5856524 w 6530408"/>
              <a:gd name="connsiteY44" fmla="*/ 2583281 h 5753325"/>
              <a:gd name="connsiteX45" fmla="*/ 5838091 w 6530408"/>
              <a:gd name="connsiteY45" fmla="*/ 2753474 h 5753325"/>
              <a:gd name="connsiteX46" fmla="*/ 5777471 w 6530408"/>
              <a:gd name="connsiteY46" fmla="*/ 2901570 h 5753325"/>
              <a:gd name="connsiteX47" fmla="*/ 5723992 w 6530408"/>
              <a:gd name="connsiteY47" fmla="*/ 2998752 h 5753325"/>
              <a:gd name="connsiteX48" fmla="*/ 5557886 w 6530408"/>
              <a:gd name="connsiteY48" fmla="*/ 3329735 h 5753325"/>
              <a:gd name="connsiteX49" fmla="*/ 5471501 w 6530408"/>
              <a:gd name="connsiteY49" fmla="*/ 3462221 h 5753325"/>
              <a:gd name="connsiteX50" fmla="*/ 5465154 w 6530408"/>
              <a:gd name="connsiteY50" fmla="*/ 3541065 h 5753325"/>
              <a:gd name="connsiteX51" fmla="*/ 5437889 w 6530408"/>
              <a:gd name="connsiteY51" fmla="*/ 3559927 h 5753325"/>
              <a:gd name="connsiteX52" fmla="*/ 5432770 w 6530408"/>
              <a:gd name="connsiteY52" fmla="*/ 3562948 h 5753325"/>
              <a:gd name="connsiteX53" fmla="*/ 5406795 w 6530408"/>
              <a:gd name="connsiteY53" fmla="*/ 3578594 h 5753325"/>
              <a:gd name="connsiteX54" fmla="*/ 5381495 w 6530408"/>
              <a:gd name="connsiteY54" fmla="*/ 3599883 h 5753325"/>
              <a:gd name="connsiteX55" fmla="*/ 5363689 w 6530408"/>
              <a:gd name="connsiteY55" fmla="*/ 3633299 h 5753325"/>
              <a:gd name="connsiteX56" fmla="*/ 5291870 w 6530408"/>
              <a:gd name="connsiteY56" fmla="*/ 3799039 h 5753325"/>
              <a:gd name="connsiteX57" fmla="*/ 5241600 w 6530408"/>
              <a:gd name="connsiteY57" fmla="*/ 3894238 h 5753325"/>
              <a:gd name="connsiteX58" fmla="*/ 5211041 w 6530408"/>
              <a:gd name="connsiteY58" fmla="*/ 3924184 h 5753325"/>
              <a:gd name="connsiteX59" fmla="*/ 5176073 w 6530408"/>
              <a:gd name="connsiteY59" fmla="*/ 3970179 h 5753325"/>
              <a:gd name="connsiteX60" fmla="*/ 5172826 w 6530408"/>
              <a:gd name="connsiteY60" fmla="*/ 3991773 h 5753325"/>
              <a:gd name="connsiteX61" fmla="*/ 5157053 w 6530408"/>
              <a:gd name="connsiteY61" fmla="*/ 3997708 h 5753325"/>
              <a:gd name="connsiteX62" fmla="*/ 5127922 w 6530408"/>
              <a:gd name="connsiteY62" fmla="*/ 4022660 h 5753325"/>
              <a:gd name="connsiteX63" fmla="*/ 5020872 w 6530408"/>
              <a:gd name="connsiteY63" fmla="*/ 4075951 h 5753325"/>
              <a:gd name="connsiteX64" fmla="*/ 4991410 w 6530408"/>
              <a:gd name="connsiteY64" fmla="*/ 4087598 h 5753325"/>
              <a:gd name="connsiteX65" fmla="*/ 4930112 w 6530408"/>
              <a:gd name="connsiteY65" fmla="*/ 4138459 h 5753325"/>
              <a:gd name="connsiteX66" fmla="*/ 4834224 w 6530408"/>
              <a:gd name="connsiteY66" fmla="*/ 4231643 h 5753325"/>
              <a:gd name="connsiteX67" fmla="*/ 4812599 w 6530408"/>
              <a:gd name="connsiteY67" fmla="*/ 4249449 h 5753325"/>
              <a:gd name="connsiteX68" fmla="*/ 4789188 w 6530408"/>
              <a:gd name="connsiteY68" fmla="*/ 4256678 h 5753325"/>
              <a:gd name="connsiteX69" fmla="*/ 4779554 w 6530408"/>
              <a:gd name="connsiteY69" fmla="*/ 4251313 h 5753325"/>
              <a:gd name="connsiteX70" fmla="*/ 4766885 w 6530408"/>
              <a:gd name="connsiteY70" fmla="*/ 4259812 h 5753325"/>
              <a:gd name="connsiteX71" fmla="*/ 4762510 w 6530408"/>
              <a:gd name="connsiteY71" fmla="*/ 4260383 h 5753325"/>
              <a:gd name="connsiteX72" fmla="*/ 4738416 w 6530408"/>
              <a:gd name="connsiteY72" fmla="*/ 4265355 h 5753325"/>
              <a:gd name="connsiteX73" fmla="*/ 4712007 w 6530408"/>
              <a:gd name="connsiteY73" fmla="*/ 4317892 h 5753325"/>
              <a:gd name="connsiteX74" fmla="*/ 4658930 w 6530408"/>
              <a:gd name="connsiteY74" fmla="*/ 4348041 h 5753325"/>
              <a:gd name="connsiteX75" fmla="*/ 4443526 w 6530408"/>
              <a:gd name="connsiteY75" fmla="*/ 4507851 h 5753325"/>
              <a:gd name="connsiteX76" fmla="*/ 4289766 w 6530408"/>
              <a:gd name="connsiteY76" fmla="*/ 4711450 h 5753325"/>
              <a:gd name="connsiteX77" fmla="*/ 4150870 w 6530408"/>
              <a:gd name="connsiteY77" fmla="*/ 4818480 h 5753325"/>
              <a:gd name="connsiteX78" fmla="*/ 4006639 w 6530408"/>
              <a:gd name="connsiteY78" fmla="*/ 4933815 h 5753325"/>
              <a:gd name="connsiteX79" fmla="*/ 3298210 w 6530408"/>
              <a:gd name="connsiteY79" fmla="*/ 5070790 h 5753325"/>
              <a:gd name="connsiteX80" fmla="*/ 2947678 w 6530408"/>
              <a:gd name="connsiteY80" fmla="*/ 5117869 h 5753325"/>
              <a:gd name="connsiteX81" fmla="*/ 2822169 w 6530408"/>
              <a:gd name="connsiteY81" fmla="*/ 5129396 h 5753325"/>
              <a:gd name="connsiteX82" fmla="*/ 2538773 w 6530408"/>
              <a:gd name="connsiteY82" fmla="*/ 5313397 h 5753325"/>
              <a:gd name="connsiteX83" fmla="*/ 2014500 w 6530408"/>
              <a:gd name="connsiteY83" fmla="*/ 5519744 h 5753325"/>
              <a:gd name="connsiteX84" fmla="*/ 1934391 w 6530408"/>
              <a:gd name="connsiteY84" fmla="*/ 5591335 h 5753325"/>
              <a:gd name="connsiteX85" fmla="*/ 1892550 w 6530408"/>
              <a:gd name="connsiteY85" fmla="*/ 5649708 h 5753325"/>
              <a:gd name="connsiteX86" fmla="*/ 1854769 w 6530408"/>
              <a:gd name="connsiteY86" fmla="*/ 5647691 h 5753325"/>
              <a:gd name="connsiteX87" fmla="*/ 1809461 w 6530408"/>
              <a:gd name="connsiteY87" fmla="*/ 5648628 h 5753325"/>
              <a:gd name="connsiteX88" fmla="*/ 1745150 w 6530408"/>
              <a:gd name="connsiteY88" fmla="*/ 5693879 h 5753325"/>
              <a:gd name="connsiteX89" fmla="*/ 1713375 w 6530408"/>
              <a:gd name="connsiteY89" fmla="*/ 5684672 h 5753325"/>
              <a:gd name="connsiteX90" fmla="*/ 1707808 w 6530408"/>
              <a:gd name="connsiteY90" fmla="*/ 5682611 h 5753325"/>
              <a:gd name="connsiteX91" fmla="*/ 1679313 w 6530408"/>
              <a:gd name="connsiteY91" fmla="*/ 5672360 h 5753325"/>
              <a:gd name="connsiteX92" fmla="*/ 1646933 w 6530408"/>
              <a:gd name="connsiteY92" fmla="*/ 5666227 h 5753325"/>
              <a:gd name="connsiteX93" fmla="*/ 1610055 w 6530408"/>
              <a:gd name="connsiteY93" fmla="*/ 5673643 h 5753325"/>
              <a:gd name="connsiteX94" fmla="*/ 1437641 w 6530408"/>
              <a:gd name="connsiteY94" fmla="*/ 5723266 h 5753325"/>
              <a:gd name="connsiteX95" fmla="*/ 1332869 w 6530408"/>
              <a:gd name="connsiteY95" fmla="*/ 5744752 h 5753325"/>
              <a:gd name="connsiteX96" fmla="*/ 1290525 w 6530408"/>
              <a:gd name="connsiteY96" fmla="*/ 5740036 h 5753325"/>
              <a:gd name="connsiteX97" fmla="*/ 1233107 w 6530408"/>
              <a:gd name="connsiteY97" fmla="*/ 5742106 h 5753325"/>
              <a:gd name="connsiteX98" fmla="*/ 1214532 w 6530408"/>
              <a:gd name="connsiteY98" fmla="*/ 5753325 h 5753325"/>
              <a:gd name="connsiteX99" fmla="*/ 1199955 w 6530408"/>
              <a:gd name="connsiteY99" fmla="*/ 5744831 h 5753325"/>
              <a:gd name="connsiteX100" fmla="*/ 1162337 w 6530408"/>
              <a:gd name="connsiteY100" fmla="*/ 5738048 h 5753325"/>
              <a:gd name="connsiteX101" fmla="*/ 1053457 w 6530408"/>
              <a:gd name="connsiteY101" fmla="*/ 5688676 h 5753325"/>
              <a:gd name="connsiteX102" fmla="*/ 1025798 w 6530408"/>
              <a:gd name="connsiteY102" fmla="*/ 5673166 h 5753325"/>
              <a:gd name="connsiteX103" fmla="*/ 947900 w 6530408"/>
              <a:gd name="connsiteY103" fmla="*/ 5657848 h 5753325"/>
              <a:gd name="connsiteX104" fmla="*/ 815627 w 6530408"/>
              <a:gd name="connsiteY104" fmla="*/ 5642557 h 5753325"/>
              <a:gd name="connsiteX105" fmla="*/ 788251 w 6530408"/>
              <a:gd name="connsiteY105" fmla="*/ 5637065 h 5753325"/>
              <a:gd name="connsiteX106" fmla="*/ 767822 w 6530408"/>
              <a:gd name="connsiteY106" fmla="*/ 5623450 h 5753325"/>
              <a:gd name="connsiteX107" fmla="*/ 765791 w 6530408"/>
              <a:gd name="connsiteY107" fmla="*/ 5612539 h 5753325"/>
              <a:gd name="connsiteX108" fmla="*/ 751230 w 6530408"/>
              <a:gd name="connsiteY108" fmla="*/ 5608092 h 5753325"/>
              <a:gd name="connsiteX109" fmla="*/ 748008 w 6530408"/>
              <a:gd name="connsiteY109" fmla="*/ 5605052 h 5753325"/>
              <a:gd name="connsiteX110" fmla="*/ 728871 w 6530408"/>
              <a:gd name="connsiteY110" fmla="*/ 5589469 h 5753325"/>
              <a:gd name="connsiteX111" fmla="*/ 671898 w 6530408"/>
              <a:gd name="connsiteY111" fmla="*/ 5602363 h 5753325"/>
              <a:gd name="connsiteX112" fmla="*/ 615065 w 6530408"/>
              <a:gd name="connsiteY112" fmla="*/ 5580257 h 5753325"/>
              <a:gd name="connsiteX113" fmla="*/ 355785 w 6530408"/>
              <a:gd name="connsiteY113" fmla="*/ 5514383 h 5753325"/>
              <a:gd name="connsiteX114" fmla="*/ 102269 w 6530408"/>
              <a:gd name="connsiteY114" fmla="*/ 5524347 h 5753325"/>
              <a:gd name="connsiteX115" fmla="*/ 13160 w 6530408"/>
              <a:gd name="connsiteY115" fmla="*/ 5514159 h 5753325"/>
              <a:gd name="connsiteX116" fmla="*/ 0 w 6530408"/>
              <a:gd name="connsiteY116" fmla="*/ 5511735 h 5753325"/>
              <a:gd name="connsiteX0" fmla="*/ 0 w 6530408"/>
              <a:gd name="connsiteY0" fmla="*/ 0 h 5753325"/>
              <a:gd name="connsiteX1" fmla="*/ 6438980 w 6530408"/>
              <a:gd name="connsiteY1" fmla="*/ 0 h 5753325"/>
              <a:gd name="connsiteX2" fmla="*/ 6439047 w 6530408"/>
              <a:gd name="connsiteY2" fmla="*/ 147 h 5753325"/>
              <a:gd name="connsiteX3" fmla="*/ 6443456 w 6530408"/>
              <a:gd name="connsiteY3" fmla="*/ 130105 h 5753325"/>
              <a:gd name="connsiteX4" fmla="*/ 6447632 w 6530408"/>
              <a:gd name="connsiteY4" fmla="*/ 170016 h 5753325"/>
              <a:gd name="connsiteX5" fmla="*/ 6465936 w 6530408"/>
              <a:gd name="connsiteY5" fmla="*/ 274847 h 5753325"/>
              <a:gd name="connsiteX6" fmla="*/ 6506836 w 6530408"/>
              <a:gd name="connsiteY6" fmla="*/ 331778 h 5753325"/>
              <a:gd name="connsiteX7" fmla="*/ 6530408 w 6530408"/>
              <a:gd name="connsiteY7" fmla="*/ 427517 h 5753325"/>
              <a:gd name="connsiteX8" fmla="*/ 6488360 w 6530408"/>
              <a:gd name="connsiteY8" fmla="*/ 535865 h 5753325"/>
              <a:gd name="connsiteX9" fmla="*/ 6492864 w 6530408"/>
              <a:gd name="connsiteY9" fmla="*/ 615799 h 5753325"/>
              <a:gd name="connsiteX10" fmla="*/ 6459988 w 6530408"/>
              <a:gd name="connsiteY10" fmla="*/ 707628 h 5753325"/>
              <a:gd name="connsiteX11" fmla="*/ 6453989 w 6530408"/>
              <a:gd name="connsiteY11" fmla="*/ 711876 h 5753325"/>
              <a:gd name="connsiteX12" fmla="*/ 6453209 w 6530408"/>
              <a:gd name="connsiteY12" fmla="*/ 719127 h 5753325"/>
              <a:gd name="connsiteX13" fmla="*/ 6457662 w 6530408"/>
              <a:gd name="connsiteY13" fmla="*/ 723331 h 5753325"/>
              <a:gd name="connsiteX14" fmla="*/ 6447445 w 6530408"/>
              <a:gd name="connsiteY14" fmla="*/ 780003 h 5753325"/>
              <a:gd name="connsiteX15" fmla="*/ 6426552 w 6530408"/>
              <a:gd name="connsiteY15" fmla="*/ 845805 h 5753325"/>
              <a:gd name="connsiteX16" fmla="*/ 6434072 w 6530408"/>
              <a:gd name="connsiteY16" fmla="*/ 910733 h 5753325"/>
              <a:gd name="connsiteX17" fmla="*/ 6432570 w 6530408"/>
              <a:gd name="connsiteY17" fmla="*/ 983394 h 5753325"/>
              <a:gd name="connsiteX18" fmla="*/ 6431878 w 6530408"/>
              <a:gd name="connsiteY18" fmla="*/ 1026728 h 5753325"/>
              <a:gd name="connsiteX19" fmla="*/ 6414269 w 6530408"/>
              <a:gd name="connsiteY19" fmla="*/ 1151111 h 5753325"/>
              <a:gd name="connsiteX20" fmla="*/ 6371722 w 6530408"/>
              <a:gd name="connsiteY20" fmla="*/ 1318080 h 5753325"/>
              <a:gd name="connsiteX21" fmla="*/ 6356023 w 6530408"/>
              <a:gd name="connsiteY21" fmla="*/ 1356227 h 5753325"/>
              <a:gd name="connsiteX22" fmla="*/ 6356157 w 6530408"/>
              <a:gd name="connsiteY22" fmla="*/ 1361967 h 5753325"/>
              <a:gd name="connsiteX23" fmla="*/ 6350613 w 6530408"/>
              <a:gd name="connsiteY23" fmla="*/ 1393569 h 5753325"/>
              <a:gd name="connsiteX24" fmla="*/ 6357062 w 6530408"/>
              <a:gd name="connsiteY24" fmla="*/ 1444071 h 5753325"/>
              <a:gd name="connsiteX25" fmla="*/ 6364832 w 6530408"/>
              <a:gd name="connsiteY25" fmla="*/ 1478763 h 5753325"/>
              <a:gd name="connsiteX26" fmla="*/ 6369745 w 6530408"/>
              <a:gd name="connsiteY26" fmla="*/ 1495680 h 5753325"/>
              <a:gd name="connsiteX27" fmla="*/ 6370898 w 6530408"/>
              <a:gd name="connsiteY27" fmla="*/ 1513331 h 5753325"/>
              <a:gd name="connsiteX28" fmla="*/ 6368801 w 6530408"/>
              <a:gd name="connsiteY28" fmla="*/ 1527414 h 5753325"/>
              <a:gd name="connsiteX29" fmla="*/ 6359177 w 6530408"/>
              <a:gd name="connsiteY29" fmla="*/ 1639513 h 5753325"/>
              <a:gd name="connsiteX30" fmla="*/ 6299489 w 6530408"/>
              <a:gd name="connsiteY30" fmla="*/ 1784860 h 5753325"/>
              <a:gd name="connsiteX31" fmla="*/ 6267878 w 6530408"/>
              <a:gd name="connsiteY31" fmla="*/ 1858572 h 5753325"/>
              <a:gd name="connsiteX32" fmla="*/ 6251146 w 6530408"/>
              <a:gd name="connsiteY32" fmla="*/ 1926167 h 5753325"/>
              <a:gd name="connsiteX33" fmla="*/ 6210686 w 6530408"/>
              <a:gd name="connsiteY33" fmla="*/ 2014834 h 5753325"/>
              <a:gd name="connsiteX34" fmla="*/ 6106652 w 6530408"/>
              <a:gd name="connsiteY34" fmla="*/ 2150572 h 5753325"/>
              <a:gd name="connsiteX35" fmla="*/ 6097813 w 6530408"/>
              <a:gd name="connsiteY35" fmla="*/ 2172208 h 5753325"/>
              <a:gd name="connsiteX36" fmla="*/ 6095990 w 6530408"/>
              <a:gd name="connsiteY36" fmla="*/ 2181185 h 5753325"/>
              <a:gd name="connsiteX37" fmla="*/ 6090126 w 6530408"/>
              <a:gd name="connsiteY37" fmla="*/ 2192533 h 5753325"/>
              <a:gd name="connsiteX38" fmla="*/ 6089503 w 6530408"/>
              <a:gd name="connsiteY38" fmla="*/ 2192543 h 5753325"/>
              <a:gd name="connsiteX39" fmla="*/ 6084946 w 6530408"/>
              <a:gd name="connsiteY39" fmla="*/ 2203694 h 5753325"/>
              <a:gd name="connsiteX40" fmla="*/ 5987861 w 6530408"/>
              <a:gd name="connsiteY40" fmla="*/ 2304868 h 5753325"/>
              <a:gd name="connsiteX41" fmla="*/ 5973439 w 6530408"/>
              <a:gd name="connsiteY41" fmla="*/ 2385635 h 5753325"/>
              <a:gd name="connsiteX42" fmla="*/ 5916727 w 6530408"/>
              <a:gd name="connsiteY42" fmla="*/ 2458777 h 5753325"/>
              <a:gd name="connsiteX43" fmla="*/ 5856524 w 6530408"/>
              <a:gd name="connsiteY43" fmla="*/ 2583281 h 5753325"/>
              <a:gd name="connsiteX44" fmla="*/ 5838091 w 6530408"/>
              <a:gd name="connsiteY44" fmla="*/ 2753474 h 5753325"/>
              <a:gd name="connsiteX45" fmla="*/ 5777471 w 6530408"/>
              <a:gd name="connsiteY45" fmla="*/ 2901570 h 5753325"/>
              <a:gd name="connsiteX46" fmla="*/ 5723992 w 6530408"/>
              <a:gd name="connsiteY46" fmla="*/ 2998752 h 5753325"/>
              <a:gd name="connsiteX47" fmla="*/ 5557886 w 6530408"/>
              <a:gd name="connsiteY47" fmla="*/ 3329735 h 5753325"/>
              <a:gd name="connsiteX48" fmla="*/ 5471501 w 6530408"/>
              <a:gd name="connsiteY48" fmla="*/ 3462221 h 5753325"/>
              <a:gd name="connsiteX49" fmla="*/ 5465154 w 6530408"/>
              <a:gd name="connsiteY49" fmla="*/ 3541065 h 5753325"/>
              <a:gd name="connsiteX50" fmla="*/ 5437889 w 6530408"/>
              <a:gd name="connsiteY50" fmla="*/ 3559927 h 5753325"/>
              <a:gd name="connsiteX51" fmla="*/ 5432770 w 6530408"/>
              <a:gd name="connsiteY51" fmla="*/ 3562948 h 5753325"/>
              <a:gd name="connsiteX52" fmla="*/ 5406795 w 6530408"/>
              <a:gd name="connsiteY52" fmla="*/ 3578594 h 5753325"/>
              <a:gd name="connsiteX53" fmla="*/ 5381495 w 6530408"/>
              <a:gd name="connsiteY53" fmla="*/ 3599883 h 5753325"/>
              <a:gd name="connsiteX54" fmla="*/ 5363689 w 6530408"/>
              <a:gd name="connsiteY54" fmla="*/ 3633299 h 5753325"/>
              <a:gd name="connsiteX55" fmla="*/ 5291870 w 6530408"/>
              <a:gd name="connsiteY55" fmla="*/ 3799039 h 5753325"/>
              <a:gd name="connsiteX56" fmla="*/ 5241600 w 6530408"/>
              <a:gd name="connsiteY56" fmla="*/ 3894238 h 5753325"/>
              <a:gd name="connsiteX57" fmla="*/ 5211041 w 6530408"/>
              <a:gd name="connsiteY57" fmla="*/ 3924184 h 5753325"/>
              <a:gd name="connsiteX58" fmla="*/ 5176073 w 6530408"/>
              <a:gd name="connsiteY58" fmla="*/ 3970179 h 5753325"/>
              <a:gd name="connsiteX59" fmla="*/ 5172826 w 6530408"/>
              <a:gd name="connsiteY59" fmla="*/ 3991773 h 5753325"/>
              <a:gd name="connsiteX60" fmla="*/ 5157053 w 6530408"/>
              <a:gd name="connsiteY60" fmla="*/ 3997708 h 5753325"/>
              <a:gd name="connsiteX61" fmla="*/ 5127922 w 6530408"/>
              <a:gd name="connsiteY61" fmla="*/ 4022660 h 5753325"/>
              <a:gd name="connsiteX62" fmla="*/ 5020872 w 6530408"/>
              <a:gd name="connsiteY62" fmla="*/ 4075951 h 5753325"/>
              <a:gd name="connsiteX63" fmla="*/ 4991410 w 6530408"/>
              <a:gd name="connsiteY63" fmla="*/ 4087598 h 5753325"/>
              <a:gd name="connsiteX64" fmla="*/ 4930112 w 6530408"/>
              <a:gd name="connsiteY64" fmla="*/ 4138459 h 5753325"/>
              <a:gd name="connsiteX65" fmla="*/ 4834224 w 6530408"/>
              <a:gd name="connsiteY65" fmla="*/ 4231643 h 5753325"/>
              <a:gd name="connsiteX66" fmla="*/ 4812599 w 6530408"/>
              <a:gd name="connsiteY66" fmla="*/ 4249449 h 5753325"/>
              <a:gd name="connsiteX67" fmla="*/ 4789188 w 6530408"/>
              <a:gd name="connsiteY67" fmla="*/ 4256678 h 5753325"/>
              <a:gd name="connsiteX68" fmla="*/ 4779554 w 6530408"/>
              <a:gd name="connsiteY68" fmla="*/ 4251313 h 5753325"/>
              <a:gd name="connsiteX69" fmla="*/ 4766885 w 6530408"/>
              <a:gd name="connsiteY69" fmla="*/ 4259812 h 5753325"/>
              <a:gd name="connsiteX70" fmla="*/ 4762510 w 6530408"/>
              <a:gd name="connsiteY70" fmla="*/ 4260383 h 5753325"/>
              <a:gd name="connsiteX71" fmla="*/ 4738416 w 6530408"/>
              <a:gd name="connsiteY71" fmla="*/ 4265355 h 5753325"/>
              <a:gd name="connsiteX72" fmla="*/ 4712007 w 6530408"/>
              <a:gd name="connsiteY72" fmla="*/ 4317892 h 5753325"/>
              <a:gd name="connsiteX73" fmla="*/ 4658930 w 6530408"/>
              <a:gd name="connsiteY73" fmla="*/ 4348041 h 5753325"/>
              <a:gd name="connsiteX74" fmla="*/ 4443526 w 6530408"/>
              <a:gd name="connsiteY74" fmla="*/ 4507851 h 5753325"/>
              <a:gd name="connsiteX75" fmla="*/ 4289766 w 6530408"/>
              <a:gd name="connsiteY75" fmla="*/ 4711450 h 5753325"/>
              <a:gd name="connsiteX76" fmla="*/ 4150870 w 6530408"/>
              <a:gd name="connsiteY76" fmla="*/ 4818480 h 5753325"/>
              <a:gd name="connsiteX77" fmla="*/ 4006639 w 6530408"/>
              <a:gd name="connsiteY77" fmla="*/ 4933815 h 5753325"/>
              <a:gd name="connsiteX78" fmla="*/ 3298210 w 6530408"/>
              <a:gd name="connsiteY78" fmla="*/ 5070790 h 5753325"/>
              <a:gd name="connsiteX79" fmla="*/ 2947678 w 6530408"/>
              <a:gd name="connsiteY79" fmla="*/ 5117869 h 5753325"/>
              <a:gd name="connsiteX80" fmla="*/ 2822169 w 6530408"/>
              <a:gd name="connsiteY80" fmla="*/ 5129396 h 5753325"/>
              <a:gd name="connsiteX81" fmla="*/ 2538773 w 6530408"/>
              <a:gd name="connsiteY81" fmla="*/ 5313397 h 5753325"/>
              <a:gd name="connsiteX82" fmla="*/ 2014500 w 6530408"/>
              <a:gd name="connsiteY82" fmla="*/ 5519744 h 5753325"/>
              <a:gd name="connsiteX83" fmla="*/ 1934391 w 6530408"/>
              <a:gd name="connsiteY83" fmla="*/ 5591335 h 5753325"/>
              <a:gd name="connsiteX84" fmla="*/ 1892550 w 6530408"/>
              <a:gd name="connsiteY84" fmla="*/ 5649708 h 5753325"/>
              <a:gd name="connsiteX85" fmla="*/ 1854769 w 6530408"/>
              <a:gd name="connsiteY85" fmla="*/ 5647691 h 5753325"/>
              <a:gd name="connsiteX86" fmla="*/ 1809461 w 6530408"/>
              <a:gd name="connsiteY86" fmla="*/ 5648628 h 5753325"/>
              <a:gd name="connsiteX87" fmla="*/ 1745150 w 6530408"/>
              <a:gd name="connsiteY87" fmla="*/ 5693879 h 5753325"/>
              <a:gd name="connsiteX88" fmla="*/ 1713375 w 6530408"/>
              <a:gd name="connsiteY88" fmla="*/ 5684672 h 5753325"/>
              <a:gd name="connsiteX89" fmla="*/ 1707808 w 6530408"/>
              <a:gd name="connsiteY89" fmla="*/ 5682611 h 5753325"/>
              <a:gd name="connsiteX90" fmla="*/ 1679313 w 6530408"/>
              <a:gd name="connsiteY90" fmla="*/ 5672360 h 5753325"/>
              <a:gd name="connsiteX91" fmla="*/ 1646933 w 6530408"/>
              <a:gd name="connsiteY91" fmla="*/ 5666227 h 5753325"/>
              <a:gd name="connsiteX92" fmla="*/ 1610055 w 6530408"/>
              <a:gd name="connsiteY92" fmla="*/ 5673643 h 5753325"/>
              <a:gd name="connsiteX93" fmla="*/ 1437641 w 6530408"/>
              <a:gd name="connsiteY93" fmla="*/ 5723266 h 5753325"/>
              <a:gd name="connsiteX94" fmla="*/ 1332869 w 6530408"/>
              <a:gd name="connsiteY94" fmla="*/ 5744752 h 5753325"/>
              <a:gd name="connsiteX95" fmla="*/ 1290525 w 6530408"/>
              <a:gd name="connsiteY95" fmla="*/ 5740036 h 5753325"/>
              <a:gd name="connsiteX96" fmla="*/ 1233107 w 6530408"/>
              <a:gd name="connsiteY96" fmla="*/ 5742106 h 5753325"/>
              <a:gd name="connsiteX97" fmla="*/ 1214532 w 6530408"/>
              <a:gd name="connsiteY97" fmla="*/ 5753325 h 5753325"/>
              <a:gd name="connsiteX98" fmla="*/ 1199955 w 6530408"/>
              <a:gd name="connsiteY98" fmla="*/ 5744831 h 5753325"/>
              <a:gd name="connsiteX99" fmla="*/ 1162337 w 6530408"/>
              <a:gd name="connsiteY99" fmla="*/ 5738048 h 5753325"/>
              <a:gd name="connsiteX100" fmla="*/ 1053457 w 6530408"/>
              <a:gd name="connsiteY100" fmla="*/ 5688676 h 5753325"/>
              <a:gd name="connsiteX101" fmla="*/ 1025798 w 6530408"/>
              <a:gd name="connsiteY101" fmla="*/ 5673166 h 5753325"/>
              <a:gd name="connsiteX102" fmla="*/ 947900 w 6530408"/>
              <a:gd name="connsiteY102" fmla="*/ 5657848 h 5753325"/>
              <a:gd name="connsiteX103" fmla="*/ 815627 w 6530408"/>
              <a:gd name="connsiteY103" fmla="*/ 5642557 h 5753325"/>
              <a:gd name="connsiteX104" fmla="*/ 788251 w 6530408"/>
              <a:gd name="connsiteY104" fmla="*/ 5637065 h 5753325"/>
              <a:gd name="connsiteX105" fmla="*/ 767822 w 6530408"/>
              <a:gd name="connsiteY105" fmla="*/ 5623450 h 5753325"/>
              <a:gd name="connsiteX106" fmla="*/ 765791 w 6530408"/>
              <a:gd name="connsiteY106" fmla="*/ 5612539 h 5753325"/>
              <a:gd name="connsiteX107" fmla="*/ 751230 w 6530408"/>
              <a:gd name="connsiteY107" fmla="*/ 5608092 h 5753325"/>
              <a:gd name="connsiteX108" fmla="*/ 748008 w 6530408"/>
              <a:gd name="connsiteY108" fmla="*/ 5605052 h 5753325"/>
              <a:gd name="connsiteX109" fmla="*/ 728871 w 6530408"/>
              <a:gd name="connsiteY109" fmla="*/ 5589469 h 5753325"/>
              <a:gd name="connsiteX110" fmla="*/ 671898 w 6530408"/>
              <a:gd name="connsiteY110" fmla="*/ 5602363 h 5753325"/>
              <a:gd name="connsiteX111" fmla="*/ 615065 w 6530408"/>
              <a:gd name="connsiteY111" fmla="*/ 5580257 h 5753325"/>
              <a:gd name="connsiteX112" fmla="*/ 355785 w 6530408"/>
              <a:gd name="connsiteY112" fmla="*/ 5514383 h 5753325"/>
              <a:gd name="connsiteX113" fmla="*/ 102269 w 6530408"/>
              <a:gd name="connsiteY113" fmla="*/ 5524347 h 5753325"/>
              <a:gd name="connsiteX114" fmla="*/ 13160 w 6530408"/>
              <a:gd name="connsiteY114" fmla="*/ 5514159 h 5753325"/>
              <a:gd name="connsiteX115" fmla="*/ 0 w 6530408"/>
              <a:gd name="connsiteY115" fmla="*/ 5511735 h 5753325"/>
              <a:gd name="connsiteX116" fmla="*/ 0 w 6530408"/>
              <a:gd name="connsiteY116" fmla="*/ 0 h 5753325"/>
              <a:gd name="connsiteX0" fmla="*/ 0 w 6506836"/>
              <a:gd name="connsiteY0" fmla="*/ 0 h 5753325"/>
              <a:gd name="connsiteX1" fmla="*/ 6438980 w 6506836"/>
              <a:gd name="connsiteY1" fmla="*/ 0 h 5753325"/>
              <a:gd name="connsiteX2" fmla="*/ 6439047 w 6506836"/>
              <a:gd name="connsiteY2" fmla="*/ 147 h 5753325"/>
              <a:gd name="connsiteX3" fmla="*/ 6443456 w 6506836"/>
              <a:gd name="connsiteY3" fmla="*/ 130105 h 5753325"/>
              <a:gd name="connsiteX4" fmla="*/ 6447632 w 6506836"/>
              <a:gd name="connsiteY4" fmla="*/ 170016 h 5753325"/>
              <a:gd name="connsiteX5" fmla="*/ 6465936 w 6506836"/>
              <a:gd name="connsiteY5" fmla="*/ 274847 h 5753325"/>
              <a:gd name="connsiteX6" fmla="*/ 6506836 w 6506836"/>
              <a:gd name="connsiteY6" fmla="*/ 331778 h 5753325"/>
              <a:gd name="connsiteX7" fmla="*/ 6488360 w 6506836"/>
              <a:gd name="connsiteY7" fmla="*/ 535865 h 5753325"/>
              <a:gd name="connsiteX8" fmla="*/ 6492864 w 6506836"/>
              <a:gd name="connsiteY8" fmla="*/ 615799 h 5753325"/>
              <a:gd name="connsiteX9" fmla="*/ 6459988 w 6506836"/>
              <a:gd name="connsiteY9" fmla="*/ 707628 h 5753325"/>
              <a:gd name="connsiteX10" fmla="*/ 6453989 w 6506836"/>
              <a:gd name="connsiteY10" fmla="*/ 711876 h 5753325"/>
              <a:gd name="connsiteX11" fmla="*/ 6453209 w 6506836"/>
              <a:gd name="connsiteY11" fmla="*/ 719127 h 5753325"/>
              <a:gd name="connsiteX12" fmla="*/ 6457662 w 6506836"/>
              <a:gd name="connsiteY12" fmla="*/ 723331 h 5753325"/>
              <a:gd name="connsiteX13" fmla="*/ 6447445 w 6506836"/>
              <a:gd name="connsiteY13" fmla="*/ 780003 h 5753325"/>
              <a:gd name="connsiteX14" fmla="*/ 6426552 w 6506836"/>
              <a:gd name="connsiteY14" fmla="*/ 845805 h 5753325"/>
              <a:gd name="connsiteX15" fmla="*/ 6434072 w 6506836"/>
              <a:gd name="connsiteY15" fmla="*/ 910733 h 5753325"/>
              <a:gd name="connsiteX16" fmla="*/ 6432570 w 6506836"/>
              <a:gd name="connsiteY16" fmla="*/ 983394 h 5753325"/>
              <a:gd name="connsiteX17" fmla="*/ 6431878 w 6506836"/>
              <a:gd name="connsiteY17" fmla="*/ 1026728 h 5753325"/>
              <a:gd name="connsiteX18" fmla="*/ 6414269 w 6506836"/>
              <a:gd name="connsiteY18" fmla="*/ 1151111 h 5753325"/>
              <a:gd name="connsiteX19" fmla="*/ 6371722 w 6506836"/>
              <a:gd name="connsiteY19" fmla="*/ 1318080 h 5753325"/>
              <a:gd name="connsiteX20" fmla="*/ 6356023 w 6506836"/>
              <a:gd name="connsiteY20" fmla="*/ 1356227 h 5753325"/>
              <a:gd name="connsiteX21" fmla="*/ 6356157 w 6506836"/>
              <a:gd name="connsiteY21" fmla="*/ 1361967 h 5753325"/>
              <a:gd name="connsiteX22" fmla="*/ 6350613 w 6506836"/>
              <a:gd name="connsiteY22" fmla="*/ 1393569 h 5753325"/>
              <a:gd name="connsiteX23" fmla="*/ 6357062 w 6506836"/>
              <a:gd name="connsiteY23" fmla="*/ 1444071 h 5753325"/>
              <a:gd name="connsiteX24" fmla="*/ 6364832 w 6506836"/>
              <a:gd name="connsiteY24" fmla="*/ 1478763 h 5753325"/>
              <a:gd name="connsiteX25" fmla="*/ 6369745 w 6506836"/>
              <a:gd name="connsiteY25" fmla="*/ 1495680 h 5753325"/>
              <a:gd name="connsiteX26" fmla="*/ 6370898 w 6506836"/>
              <a:gd name="connsiteY26" fmla="*/ 1513331 h 5753325"/>
              <a:gd name="connsiteX27" fmla="*/ 6368801 w 6506836"/>
              <a:gd name="connsiteY27" fmla="*/ 1527414 h 5753325"/>
              <a:gd name="connsiteX28" fmla="*/ 6359177 w 6506836"/>
              <a:gd name="connsiteY28" fmla="*/ 1639513 h 5753325"/>
              <a:gd name="connsiteX29" fmla="*/ 6299489 w 6506836"/>
              <a:gd name="connsiteY29" fmla="*/ 1784860 h 5753325"/>
              <a:gd name="connsiteX30" fmla="*/ 6267878 w 6506836"/>
              <a:gd name="connsiteY30" fmla="*/ 1858572 h 5753325"/>
              <a:gd name="connsiteX31" fmla="*/ 6251146 w 6506836"/>
              <a:gd name="connsiteY31" fmla="*/ 1926167 h 5753325"/>
              <a:gd name="connsiteX32" fmla="*/ 6210686 w 6506836"/>
              <a:gd name="connsiteY32" fmla="*/ 2014834 h 5753325"/>
              <a:gd name="connsiteX33" fmla="*/ 6106652 w 6506836"/>
              <a:gd name="connsiteY33" fmla="*/ 2150572 h 5753325"/>
              <a:gd name="connsiteX34" fmla="*/ 6097813 w 6506836"/>
              <a:gd name="connsiteY34" fmla="*/ 2172208 h 5753325"/>
              <a:gd name="connsiteX35" fmla="*/ 6095990 w 6506836"/>
              <a:gd name="connsiteY35" fmla="*/ 2181185 h 5753325"/>
              <a:gd name="connsiteX36" fmla="*/ 6090126 w 6506836"/>
              <a:gd name="connsiteY36" fmla="*/ 2192533 h 5753325"/>
              <a:gd name="connsiteX37" fmla="*/ 6089503 w 6506836"/>
              <a:gd name="connsiteY37" fmla="*/ 2192543 h 5753325"/>
              <a:gd name="connsiteX38" fmla="*/ 6084946 w 6506836"/>
              <a:gd name="connsiteY38" fmla="*/ 2203694 h 5753325"/>
              <a:gd name="connsiteX39" fmla="*/ 5987861 w 6506836"/>
              <a:gd name="connsiteY39" fmla="*/ 2304868 h 5753325"/>
              <a:gd name="connsiteX40" fmla="*/ 5973439 w 6506836"/>
              <a:gd name="connsiteY40" fmla="*/ 2385635 h 5753325"/>
              <a:gd name="connsiteX41" fmla="*/ 5916727 w 6506836"/>
              <a:gd name="connsiteY41" fmla="*/ 2458777 h 5753325"/>
              <a:gd name="connsiteX42" fmla="*/ 5856524 w 6506836"/>
              <a:gd name="connsiteY42" fmla="*/ 2583281 h 5753325"/>
              <a:gd name="connsiteX43" fmla="*/ 5838091 w 6506836"/>
              <a:gd name="connsiteY43" fmla="*/ 2753474 h 5753325"/>
              <a:gd name="connsiteX44" fmla="*/ 5777471 w 6506836"/>
              <a:gd name="connsiteY44" fmla="*/ 2901570 h 5753325"/>
              <a:gd name="connsiteX45" fmla="*/ 5723992 w 6506836"/>
              <a:gd name="connsiteY45" fmla="*/ 2998752 h 5753325"/>
              <a:gd name="connsiteX46" fmla="*/ 5557886 w 6506836"/>
              <a:gd name="connsiteY46" fmla="*/ 3329735 h 5753325"/>
              <a:gd name="connsiteX47" fmla="*/ 5471501 w 6506836"/>
              <a:gd name="connsiteY47" fmla="*/ 3462221 h 5753325"/>
              <a:gd name="connsiteX48" fmla="*/ 5465154 w 6506836"/>
              <a:gd name="connsiteY48" fmla="*/ 3541065 h 5753325"/>
              <a:gd name="connsiteX49" fmla="*/ 5437889 w 6506836"/>
              <a:gd name="connsiteY49" fmla="*/ 3559927 h 5753325"/>
              <a:gd name="connsiteX50" fmla="*/ 5432770 w 6506836"/>
              <a:gd name="connsiteY50" fmla="*/ 3562948 h 5753325"/>
              <a:gd name="connsiteX51" fmla="*/ 5406795 w 6506836"/>
              <a:gd name="connsiteY51" fmla="*/ 3578594 h 5753325"/>
              <a:gd name="connsiteX52" fmla="*/ 5381495 w 6506836"/>
              <a:gd name="connsiteY52" fmla="*/ 3599883 h 5753325"/>
              <a:gd name="connsiteX53" fmla="*/ 5363689 w 6506836"/>
              <a:gd name="connsiteY53" fmla="*/ 3633299 h 5753325"/>
              <a:gd name="connsiteX54" fmla="*/ 5291870 w 6506836"/>
              <a:gd name="connsiteY54" fmla="*/ 3799039 h 5753325"/>
              <a:gd name="connsiteX55" fmla="*/ 5241600 w 6506836"/>
              <a:gd name="connsiteY55" fmla="*/ 3894238 h 5753325"/>
              <a:gd name="connsiteX56" fmla="*/ 5211041 w 6506836"/>
              <a:gd name="connsiteY56" fmla="*/ 3924184 h 5753325"/>
              <a:gd name="connsiteX57" fmla="*/ 5176073 w 6506836"/>
              <a:gd name="connsiteY57" fmla="*/ 3970179 h 5753325"/>
              <a:gd name="connsiteX58" fmla="*/ 5172826 w 6506836"/>
              <a:gd name="connsiteY58" fmla="*/ 3991773 h 5753325"/>
              <a:gd name="connsiteX59" fmla="*/ 5157053 w 6506836"/>
              <a:gd name="connsiteY59" fmla="*/ 3997708 h 5753325"/>
              <a:gd name="connsiteX60" fmla="*/ 5127922 w 6506836"/>
              <a:gd name="connsiteY60" fmla="*/ 4022660 h 5753325"/>
              <a:gd name="connsiteX61" fmla="*/ 5020872 w 6506836"/>
              <a:gd name="connsiteY61" fmla="*/ 4075951 h 5753325"/>
              <a:gd name="connsiteX62" fmla="*/ 4991410 w 6506836"/>
              <a:gd name="connsiteY62" fmla="*/ 4087598 h 5753325"/>
              <a:gd name="connsiteX63" fmla="*/ 4930112 w 6506836"/>
              <a:gd name="connsiteY63" fmla="*/ 4138459 h 5753325"/>
              <a:gd name="connsiteX64" fmla="*/ 4834224 w 6506836"/>
              <a:gd name="connsiteY64" fmla="*/ 4231643 h 5753325"/>
              <a:gd name="connsiteX65" fmla="*/ 4812599 w 6506836"/>
              <a:gd name="connsiteY65" fmla="*/ 4249449 h 5753325"/>
              <a:gd name="connsiteX66" fmla="*/ 4789188 w 6506836"/>
              <a:gd name="connsiteY66" fmla="*/ 4256678 h 5753325"/>
              <a:gd name="connsiteX67" fmla="*/ 4779554 w 6506836"/>
              <a:gd name="connsiteY67" fmla="*/ 4251313 h 5753325"/>
              <a:gd name="connsiteX68" fmla="*/ 4766885 w 6506836"/>
              <a:gd name="connsiteY68" fmla="*/ 4259812 h 5753325"/>
              <a:gd name="connsiteX69" fmla="*/ 4762510 w 6506836"/>
              <a:gd name="connsiteY69" fmla="*/ 4260383 h 5753325"/>
              <a:gd name="connsiteX70" fmla="*/ 4738416 w 6506836"/>
              <a:gd name="connsiteY70" fmla="*/ 4265355 h 5753325"/>
              <a:gd name="connsiteX71" fmla="*/ 4712007 w 6506836"/>
              <a:gd name="connsiteY71" fmla="*/ 4317892 h 5753325"/>
              <a:gd name="connsiteX72" fmla="*/ 4658930 w 6506836"/>
              <a:gd name="connsiteY72" fmla="*/ 4348041 h 5753325"/>
              <a:gd name="connsiteX73" fmla="*/ 4443526 w 6506836"/>
              <a:gd name="connsiteY73" fmla="*/ 4507851 h 5753325"/>
              <a:gd name="connsiteX74" fmla="*/ 4289766 w 6506836"/>
              <a:gd name="connsiteY74" fmla="*/ 4711450 h 5753325"/>
              <a:gd name="connsiteX75" fmla="*/ 4150870 w 6506836"/>
              <a:gd name="connsiteY75" fmla="*/ 4818480 h 5753325"/>
              <a:gd name="connsiteX76" fmla="*/ 4006639 w 6506836"/>
              <a:gd name="connsiteY76" fmla="*/ 4933815 h 5753325"/>
              <a:gd name="connsiteX77" fmla="*/ 3298210 w 6506836"/>
              <a:gd name="connsiteY77" fmla="*/ 5070790 h 5753325"/>
              <a:gd name="connsiteX78" fmla="*/ 2947678 w 6506836"/>
              <a:gd name="connsiteY78" fmla="*/ 5117869 h 5753325"/>
              <a:gd name="connsiteX79" fmla="*/ 2822169 w 6506836"/>
              <a:gd name="connsiteY79" fmla="*/ 5129396 h 5753325"/>
              <a:gd name="connsiteX80" fmla="*/ 2538773 w 6506836"/>
              <a:gd name="connsiteY80" fmla="*/ 5313397 h 5753325"/>
              <a:gd name="connsiteX81" fmla="*/ 2014500 w 6506836"/>
              <a:gd name="connsiteY81" fmla="*/ 5519744 h 5753325"/>
              <a:gd name="connsiteX82" fmla="*/ 1934391 w 6506836"/>
              <a:gd name="connsiteY82" fmla="*/ 5591335 h 5753325"/>
              <a:gd name="connsiteX83" fmla="*/ 1892550 w 6506836"/>
              <a:gd name="connsiteY83" fmla="*/ 5649708 h 5753325"/>
              <a:gd name="connsiteX84" fmla="*/ 1854769 w 6506836"/>
              <a:gd name="connsiteY84" fmla="*/ 5647691 h 5753325"/>
              <a:gd name="connsiteX85" fmla="*/ 1809461 w 6506836"/>
              <a:gd name="connsiteY85" fmla="*/ 5648628 h 5753325"/>
              <a:gd name="connsiteX86" fmla="*/ 1745150 w 6506836"/>
              <a:gd name="connsiteY86" fmla="*/ 5693879 h 5753325"/>
              <a:gd name="connsiteX87" fmla="*/ 1713375 w 6506836"/>
              <a:gd name="connsiteY87" fmla="*/ 5684672 h 5753325"/>
              <a:gd name="connsiteX88" fmla="*/ 1707808 w 6506836"/>
              <a:gd name="connsiteY88" fmla="*/ 5682611 h 5753325"/>
              <a:gd name="connsiteX89" fmla="*/ 1679313 w 6506836"/>
              <a:gd name="connsiteY89" fmla="*/ 5672360 h 5753325"/>
              <a:gd name="connsiteX90" fmla="*/ 1646933 w 6506836"/>
              <a:gd name="connsiteY90" fmla="*/ 5666227 h 5753325"/>
              <a:gd name="connsiteX91" fmla="*/ 1610055 w 6506836"/>
              <a:gd name="connsiteY91" fmla="*/ 5673643 h 5753325"/>
              <a:gd name="connsiteX92" fmla="*/ 1437641 w 6506836"/>
              <a:gd name="connsiteY92" fmla="*/ 5723266 h 5753325"/>
              <a:gd name="connsiteX93" fmla="*/ 1332869 w 6506836"/>
              <a:gd name="connsiteY93" fmla="*/ 5744752 h 5753325"/>
              <a:gd name="connsiteX94" fmla="*/ 1290525 w 6506836"/>
              <a:gd name="connsiteY94" fmla="*/ 5740036 h 5753325"/>
              <a:gd name="connsiteX95" fmla="*/ 1233107 w 6506836"/>
              <a:gd name="connsiteY95" fmla="*/ 5742106 h 5753325"/>
              <a:gd name="connsiteX96" fmla="*/ 1214532 w 6506836"/>
              <a:gd name="connsiteY96" fmla="*/ 5753325 h 5753325"/>
              <a:gd name="connsiteX97" fmla="*/ 1199955 w 6506836"/>
              <a:gd name="connsiteY97" fmla="*/ 5744831 h 5753325"/>
              <a:gd name="connsiteX98" fmla="*/ 1162337 w 6506836"/>
              <a:gd name="connsiteY98" fmla="*/ 5738048 h 5753325"/>
              <a:gd name="connsiteX99" fmla="*/ 1053457 w 6506836"/>
              <a:gd name="connsiteY99" fmla="*/ 5688676 h 5753325"/>
              <a:gd name="connsiteX100" fmla="*/ 1025798 w 6506836"/>
              <a:gd name="connsiteY100" fmla="*/ 5673166 h 5753325"/>
              <a:gd name="connsiteX101" fmla="*/ 947900 w 6506836"/>
              <a:gd name="connsiteY101" fmla="*/ 5657848 h 5753325"/>
              <a:gd name="connsiteX102" fmla="*/ 815627 w 6506836"/>
              <a:gd name="connsiteY102" fmla="*/ 5642557 h 5753325"/>
              <a:gd name="connsiteX103" fmla="*/ 788251 w 6506836"/>
              <a:gd name="connsiteY103" fmla="*/ 5637065 h 5753325"/>
              <a:gd name="connsiteX104" fmla="*/ 767822 w 6506836"/>
              <a:gd name="connsiteY104" fmla="*/ 5623450 h 5753325"/>
              <a:gd name="connsiteX105" fmla="*/ 765791 w 6506836"/>
              <a:gd name="connsiteY105" fmla="*/ 5612539 h 5753325"/>
              <a:gd name="connsiteX106" fmla="*/ 751230 w 6506836"/>
              <a:gd name="connsiteY106" fmla="*/ 5608092 h 5753325"/>
              <a:gd name="connsiteX107" fmla="*/ 748008 w 6506836"/>
              <a:gd name="connsiteY107" fmla="*/ 5605052 h 5753325"/>
              <a:gd name="connsiteX108" fmla="*/ 728871 w 6506836"/>
              <a:gd name="connsiteY108" fmla="*/ 5589469 h 5753325"/>
              <a:gd name="connsiteX109" fmla="*/ 671898 w 6506836"/>
              <a:gd name="connsiteY109" fmla="*/ 5602363 h 5753325"/>
              <a:gd name="connsiteX110" fmla="*/ 615065 w 6506836"/>
              <a:gd name="connsiteY110" fmla="*/ 5580257 h 5753325"/>
              <a:gd name="connsiteX111" fmla="*/ 355785 w 6506836"/>
              <a:gd name="connsiteY111" fmla="*/ 5514383 h 5753325"/>
              <a:gd name="connsiteX112" fmla="*/ 102269 w 6506836"/>
              <a:gd name="connsiteY112" fmla="*/ 5524347 h 5753325"/>
              <a:gd name="connsiteX113" fmla="*/ 13160 w 6506836"/>
              <a:gd name="connsiteY113" fmla="*/ 5514159 h 5753325"/>
              <a:gd name="connsiteX114" fmla="*/ 0 w 6506836"/>
              <a:gd name="connsiteY114" fmla="*/ 5511735 h 5753325"/>
              <a:gd name="connsiteX115" fmla="*/ 0 w 6506836"/>
              <a:gd name="connsiteY115" fmla="*/ 0 h 5753325"/>
              <a:gd name="connsiteX0" fmla="*/ 0 w 6492864"/>
              <a:gd name="connsiteY0" fmla="*/ 0 h 5753325"/>
              <a:gd name="connsiteX1" fmla="*/ 6438980 w 6492864"/>
              <a:gd name="connsiteY1" fmla="*/ 0 h 5753325"/>
              <a:gd name="connsiteX2" fmla="*/ 6439047 w 6492864"/>
              <a:gd name="connsiteY2" fmla="*/ 147 h 5753325"/>
              <a:gd name="connsiteX3" fmla="*/ 6443456 w 6492864"/>
              <a:gd name="connsiteY3" fmla="*/ 130105 h 5753325"/>
              <a:gd name="connsiteX4" fmla="*/ 6447632 w 6492864"/>
              <a:gd name="connsiteY4" fmla="*/ 170016 h 5753325"/>
              <a:gd name="connsiteX5" fmla="*/ 6465936 w 6492864"/>
              <a:gd name="connsiteY5" fmla="*/ 274847 h 5753325"/>
              <a:gd name="connsiteX6" fmla="*/ 6488360 w 6492864"/>
              <a:gd name="connsiteY6" fmla="*/ 535865 h 5753325"/>
              <a:gd name="connsiteX7" fmla="*/ 6492864 w 6492864"/>
              <a:gd name="connsiteY7" fmla="*/ 615799 h 5753325"/>
              <a:gd name="connsiteX8" fmla="*/ 6459988 w 6492864"/>
              <a:gd name="connsiteY8" fmla="*/ 707628 h 5753325"/>
              <a:gd name="connsiteX9" fmla="*/ 6453989 w 6492864"/>
              <a:gd name="connsiteY9" fmla="*/ 711876 h 5753325"/>
              <a:gd name="connsiteX10" fmla="*/ 6453209 w 6492864"/>
              <a:gd name="connsiteY10" fmla="*/ 719127 h 5753325"/>
              <a:gd name="connsiteX11" fmla="*/ 6457662 w 6492864"/>
              <a:gd name="connsiteY11" fmla="*/ 723331 h 5753325"/>
              <a:gd name="connsiteX12" fmla="*/ 6447445 w 6492864"/>
              <a:gd name="connsiteY12" fmla="*/ 780003 h 5753325"/>
              <a:gd name="connsiteX13" fmla="*/ 6426552 w 6492864"/>
              <a:gd name="connsiteY13" fmla="*/ 845805 h 5753325"/>
              <a:gd name="connsiteX14" fmla="*/ 6434072 w 6492864"/>
              <a:gd name="connsiteY14" fmla="*/ 910733 h 5753325"/>
              <a:gd name="connsiteX15" fmla="*/ 6432570 w 6492864"/>
              <a:gd name="connsiteY15" fmla="*/ 983394 h 5753325"/>
              <a:gd name="connsiteX16" fmla="*/ 6431878 w 6492864"/>
              <a:gd name="connsiteY16" fmla="*/ 1026728 h 5753325"/>
              <a:gd name="connsiteX17" fmla="*/ 6414269 w 6492864"/>
              <a:gd name="connsiteY17" fmla="*/ 1151111 h 5753325"/>
              <a:gd name="connsiteX18" fmla="*/ 6371722 w 6492864"/>
              <a:gd name="connsiteY18" fmla="*/ 1318080 h 5753325"/>
              <a:gd name="connsiteX19" fmla="*/ 6356023 w 6492864"/>
              <a:gd name="connsiteY19" fmla="*/ 1356227 h 5753325"/>
              <a:gd name="connsiteX20" fmla="*/ 6356157 w 6492864"/>
              <a:gd name="connsiteY20" fmla="*/ 1361967 h 5753325"/>
              <a:gd name="connsiteX21" fmla="*/ 6350613 w 6492864"/>
              <a:gd name="connsiteY21" fmla="*/ 1393569 h 5753325"/>
              <a:gd name="connsiteX22" fmla="*/ 6357062 w 6492864"/>
              <a:gd name="connsiteY22" fmla="*/ 1444071 h 5753325"/>
              <a:gd name="connsiteX23" fmla="*/ 6364832 w 6492864"/>
              <a:gd name="connsiteY23" fmla="*/ 1478763 h 5753325"/>
              <a:gd name="connsiteX24" fmla="*/ 6369745 w 6492864"/>
              <a:gd name="connsiteY24" fmla="*/ 1495680 h 5753325"/>
              <a:gd name="connsiteX25" fmla="*/ 6370898 w 6492864"/>
              <a:gd name="connsiteY25" fmla="*/ 1513331 h 5753325"/>
              <a:gd name="connsiteX26" fmla="*/ 6368801 w 6492864"/>
              <a:gd name="connsiteY26" fmla="*/ 1527414 h 5753325"/>
              <a:gd name="connsiteX27" fmla="*/ 6359177 w 6492864"/>
              <a:gd name="connsiteY27" fmla="*/ 1639513 h 5753325"/>
              <a:gd name="connsiteX28" fmla="*/ 6299489 w 6492864"/>
              <a:gd name="connsiteY28" fmla="*/ 1784860 h 5753325"/>
              <a:gd name="connsiteX29" fmla="*/ 6267878 w 6492864"/>
              <a:gd name="connsiteY29" fmla="*/ 1858572 h 5753325"/>
              <a:gd name="connsiteX30" fmla="*/ 6251146 w 6492864"/>
              <a:gd name="connsiteY30" fmla="*/ 1926167 h 5753325"/>
              <a:gd name="connsiteX31" fmla="*/ 6210686 w 6492864"/>
              <a:gd name="connsiteY31" fmla="*/ 2014834 h 5753325"/>
              <a:gd name="connsiteX32" fmla="*/ 6106652 w 6492864"/>
              <a:gd name="connsiteY32" fmla="*/ 2150572 h 5753325"/>
              <a:gd name="connsiteX33" fmla="*/ 6097813 w 6492864"/>
              <a:gd name="connsiteY33" fmla="*/ 2172208 h 5753325"/>
              <a:gd name="connsiteX34" fmla="*/ 6095990 w 6492864"/>
              <a:gd name="connsiteY34" fmla="*/ 2181185 h 5753325"/>
              <a:gd name="connsiteX35" fmla="*/ 6090126 w 6492864"/>
              <a:gd name="connsiteY35" fmla="*/ 2192533 h 5753325"/>
              <a:gd name="connsiteX36" fmla="*/ 6089503 w 6492864"/>
              <a:gd name="connsiteY36" fmla="*/ 2192543 h 5753325"/>
              <a:gd name="connsiteX37" fmla="*/ 6084946 w 6492864"/>
              <a:gd name="connsiteY37" fmla="*/ 2203694 h 5753325"/>
              <a:gd name="connsiteX38" fmla="*/ 5987861 w 6492864"/>
              <a:gd name="connsiteY38" fmla="*/ 2304868 h 5753325"/>
              <a:gd name="connsiteX39" fmla="*/ 5973439 w 6492864"/>
              <a:gd name="connsiteY39" fmla="*/ 2385635 h 5753325"/>
              <a:gd name="connsiteX40" fmla="*/ 5916727 w 6492864"/>
              <a:gd name="connsiteY40" fmla="*/ 2458777 h 5753325"/>
              <a:gd name="connsiteX41" fmla="*/ 5856524 w 6492864"/>
              <a:gd name="connsiteY41" fmla="*/ 2583281 h 5753325"/>
              <a:gd name="connsiteX42" fmla="*/ 5838091 w 6492864"/>
              <a:gd name="connsiteY42" fmla="*/ 2753474 h 5753325"/>
              <a:gd name="connsiteX43" fmla="*/ 5777471 w 6492864"/>
              <a:gd name="connsiteY43" fmla="*/ 2901570 h 5753325"/>
              <a:gd name="connsiteX44" fmla="*/ 5723992 w 6492864"/>
              <a:gd name="connsiteY44" fmla="*/ 2998752 h 5753325"/>
              <a:gd name="connsiteX45" fmla="*/ 5557886 w 6492864"/>
              <a:gd name="connsiteY45" fmla="*/ 3329735 h 5753325"/>
              <a:gd name="connsiteX46" fmla="*/ 5471501 w 6492864"/>
              <a:gd name="connsiteY46" fmla="*/ 3462221 h 5753325"/>
              <a:gd name="connsiteX47" fmla="*/ 5465154 w 6492864"/>
              <a:gd name="connsiteY47" fmla="*/ 3541065 h 5753325"/>
              <a:gd name="connsiteX48" fmla="*/ 5437889 w 6492864"/>
              <a:gd name="connsiteY48" fmla="*/ 3559927 h 5753325"/>
              <a:gd name="connsiteX49" fmla="*/ 5432770 w 6492864"/>
              <a:gd name="connsiteY49" fmla="*/ 3562948 h 5753325"/>
              <a:gd name="connsiteX50" fmla="*/ 5406795 w 6492864"/>
              <a:gd name="connsiteY50" fmla="*/ 3578594 h 5753325"/>
              <a:gd name="connsiteX51" fmla="*/ 5381495 w 6492864"/>
              <a:gd name="connsiteY51" fmla="*/ 3599883 h 5753325"/>
              <a:gd name="connsiteX52" fmla="*/ 5363689 w 6492864"/>
              <a:gd name="connsiteY52" fmla="*/ 3633299 h 5753325"/>
              <a:gd name="connsiteX53" fmla="*/ 5291870 w 6492864"/>
              <a:gd name="connsiteY53" fmla="*/ 3799039 h 5753325"/>
              <a:gd name="connsiteX54" fmla="*/ 5241600 w 6492864"/>
              <a:gd name="connsiteY54" fmla="*/ 3894238 h 5753325"/>
              <a:gd name="connsiteX55" fmla="*/ 5211041 w 6492864"/>
              <a:gd name="connsiteY55" fmla="*/ 3924184 h 5753325"/>
              <a:gd name="connsiteX56" fmla="*/ 5176073 w 6492864"/>
              <a:gd name="connsiteY56" fmla="*/ 3970179 h 5753325"/>
              <a:gd name="connsiteX57" fmla="*/ 5172826 w 6492864"/>
              <a:gd name="connsiteY57" fmla="*/ 3991773 h 5753325"/>
              <a:gd name="connsiteX58" fmla="*/ 5157053 w 6492864"/>
              <a:gd name="connsiteY58" fmla="*/ 3997708 h 5753325"/>
              <a:gd name="connsiteX59" fmla="*/ 5127922 w 6492864"/>
              <a:gd name="connsiteY59" fmla="*/ 4022660 h 5753325"/>
              <a:gd name="connsiteX60" fmla="*/ 5020872 w 6492864"/>
              <a:gd name="connsiteY60" fmla="*/ 4075951 h 5753325"/>
              <a:gd name="connsiteX61" fmla="*/ 4991410 w 6492864"/>
              <a:gd name="connsiteY61" fmla="*/ 4087598 h 5753325"/>
              <a:gd name="connsiteX62" fmla="*/ 4930112 w 6492864"/>
              <a:gd name="connsiteY62" fmla="*/ 4138459 h 5753325"/>
              <a:gd name="connsiteX63" fmla="*/ 4834224 w 6492864"/>
              <a:gd name="connsiteY63" fmla="*/ 4231643 h 5753325"/>
              <a:gd name="connsiteX64" fmla="*/ 4812599 w 6492864"/>
              <a:gd name="connsiteY64" fmla="*/ 4249449 h 5753325"/>
              <a:gd name="connsiteX65" fmla="*/ 4789188 w 6492864"/>
              <a:gd name="connsiteY65" fmla="*/ 4256678 h 5753325"/>
              <a:gd name="connsiteX66" fmla="*/ 4779554 w 6492864"/>
              <a:gd name="connsiteY66" fmla="*/ 4251313 h 5753325"/>
              <a:gd name="connsiteX67" fmla="*/ 4766885 w 6492864"/>
              <a:gd name="connsiteY67" fmla="*/ 4259812 h 5753325"/>
              <a:gd name="connsiteX68" fmla="*/ 4762510 w 6492864"/>
              <a:gd name="connsiteY68" fmla="*/ 4260383 h 5753325"/>
              <a:gd name="connsiteX69" fmla="*/ 4738416 w 6492864"/>
              <a:gd name="connsiteY69" fmla="*/ 4265355 h 5753325"/>
              <a:gd name="connsiteX70" fmla="*/ 4712007 w 6492864"/>
              <a:gd name="connsiteY70" fmla="*/ 4317892 h 5753325"/>
              <a:gd name="connsiteX71" fmla="*/ 4658930 w 6492864"/>
              <a:gd name="connsiteY71" fmla="*/ 4348041 h 5753325"/>
              <a:gd name="connsiteX72" fmla="*/ 4443526 w 6492864"/>
              <a:gd name="connsiteY72" fmla="*/ 4507851 h 5753325"/>
              <a:gd name="connsiteX73" fmla="*/ 4289766 w 6492864"/>
              <a:gd name="connsiteY73" fmla="*/ 4711450 h 5753325"/>
              <a:gd name="connsiteX74" fmla="*/ 4150870 w 6492864"/>
              <a:gd name="connsiteY74" fmla="*/ 4818480 h 5753325"/>
              <a:gd name="connsiteX75" fmla="*/ 4006639 w 6492864"/>
              <a:gd name="connsiteY75" fmla="*/ 4933815 h 5753325"/>
              <a:gd name="connsiteX76" fmla="*/ 3298210 w 6492864"/>
              <a:gd name="connsiteY76" fmla="*/ 5070790 h 5753325"/>
              <a:gd name="connsiteX77" fmla="*/ 2947678 w 6492864"/>
              <a:gd name="connsiteY77" fmla="*/ 5117869 h 5753325"/>
              <a:gd name="connsiteX78" fmla="*/ 2822169 w 6492864"/>
              <a:gd name="connsiteY78" fmla="*/ 5129396 h 5753325"/>
              <a:gd name="connsiteX79" fmla="*/ 2538773 w 6492864"/>
              <a:gd name="connsiteY79" fmla="*/ 5313397 h 5753325"/>
              <a:gd name="connsiteX80" fmla="*/ 2014500 w 6492864"/>
              <a:gd name="connsiteY80" fmla="*/ 5519744 h 5753325"/>
              <a:gd name="connsiteX81" fmla="*/ 1934391 w 6492864"/>
              <a:gd name="connsiteY81" fmla="*/ 5591335 h 5753325"/>
              <a:gd name="connsiteX82" fmla="*/ 1892550 w 6492864"/>
              <a:gd name="connsiteY82" fmla="*/ 5649708 h 5753325"/>
              <a:gd name="connsiteX83" fmla="*/ 1854769 w 6492864"/>
              <a:gd name="connsiteY83" fmla="*/ 5647691 h 5753325"/>
              <a:gd name="connsiteX84" fmla="*/ 1809461 w 6492864"/>
              <a:gd name="connsiteY84" fmla="*/ 5648628 h 5753325"/>
              <a:gd name="connsiteX85" fmla="*/ 1745150 w 6492864"/>
              <a:gd name="connsiteY85" fmla="*/ 5693879 h 5753325"/>
              <a:gd name="connsiteX86" fmla="*/ 1713375 w 6492864"/>
              <a:gd name="connsiteY86" fmla="*/ 5684672 h 5753325"/>
              <a:gd name="connsiteX87" fmla="*/ 1707808 w 6492864"/>
              <a:gd name="connsiteY87" fmla="*/ 5682611 h 5753325"/>
              <a:gd name="connsiteX88" fmla="*/ 1679313 w 6492864"/>
              <a:gd name="connsiteY88" fmla="*/ 5672360 h 5753325"/>
              <a:gd name="connsiteX89" fmla="*/ 1646933 w 6492864"/>
              <a:gd name="connsiteY89" fmla="*/ 5666227 h 5753325"/>
              <a:gd name="connsiteX90" fmla="*/ 1610055 w 6492864"/>
              <a:gd name="connsiteY90" fmla="*/ 5673643 h 5753325"/>
              <a:gd name="connsiteX91" fmla="*/ 1437641 w 6492864"/>
              <a:gd name="connsiteY91" fmla="*/ 5723266 h 5753325"/>
              <a:gd name="connsiteX92" fmla="*/ 1332869 w 6492864"/>
              <a:gd name="connsiteY92" fmla="*/ 5744752 h 5753325"/>
              <a:gd name="connsiteX93" fmla="*/ 1290525 w 6492864"/>
              <a:gd name="connsiteY93" fmla="*/ 5740036 h 5753325"/>
              <a:gd name="connsiteX94" fmla="*/ 1233107 w 6492864"/>
              <a:gd name="connsiteY94" fmla="*/ 5742106 h 5753325"/>
              <a:gd name="connsiteX95" fmla="*/ 1214532 w 6492864"/>
              <a:gd name="connsiteY95" fmla="*/ 5753325 h 5753325"/>
              <a:gd name="connsiteX96" fmla="*/ 1199955 w 6492864"/>
              <a:gd name="connsiteY96" fmla="*/ 5744831 h 5753325"/>
              <a:gd name="connsiteX97" fmla="*/ 1162337 w 6492864"/>
              <a:gd name="connsiteY97" fmla="*/ 5738048 h 5753325"/>
              <a:gd name="connsiteX98" fmla="*/ 1053457 w 6492864"/>
              <a:gd name="connsiteY98" fmla="*/ 5688676 h 5753325"/>
              <a:gd name="connsiteX99" fmla="*/ 1025798 w 6492864"/>
              <a:gd name="connsiteY99" fmla="*/ 5673166 h 5753325"/>
              <a:gd name="connsiteX100" fmla="*/ 947900 w 6492864"/>
              <a:gd name="connsiteY100" fmla="*/ 5657848 h 5753325"/>
              <a:gd name="connsiteX101" fmla="*/ 815627 w 6492864"/>
              <a:gd name="connsiteY101" fmla="*/ 5642557 h 5753325"/>
              <a:gd name="connsiteX102" fmla="*/ 788251 w 6492864"/>
              <a:gd name="connsiteY102" fmla="*/ 5637065 h 5753325"/>
              <a:gd name="connsiteX103" fmla="*/ 767822 w 6492864"/>
              <a:gd name="connsiteY103" fmla="*/ 5623450 h 5753325"/>
              <a:gd name="connsiteX104" fmla="*/ 765791 w 6492864"/>
              <a:gd name="connsiteY104" fmla="*/ 5612539 h 5753325"/>
              <a:gd name="connsiteX105" fmla="*/ 751230 w 6492864"/>
              <a:gd name="connsiteY105" fmla="*/ 5608092 h 5753325"/>
              <a:gd name="connsiteX106" fmla="*/ 748008 w 6492864"/>
              <a:gd name="connsiteY106" fmla="*/ 5605052 h 5753325"/>
              <a:gd name="connsiteX107" fmla="*/ 728871 w 6492864"/>
              <a:gd name="connsiteY107" fmla="*/ 5589469 h 5753325"/>
              <a:gd name="connsiteX108" fmla="*/ 671898 w 6492864"/>
              <a:gd name="connsiteY108" fmla="*/ 5602363 h 5753325"/>
              <a:gd name="connsiteX109" fmla="*/ 615065 w 6492864"/>
              <a:gd name="connsiteY109" fmla="*/ 5580257 h 5753325"/>
              <a:gd name="connsiteX110" fmla="*/ 355785 w 6492864"/>
              <a:gd name="connsiteY110" fmla="*/ 5514383 h 5753325"/>
              <a:gd name="connsiteX111" fmla="*/ 102269 w 6492864"/>
              <a:gd name="connsiteY111" fmla="*/ 5524347 h 5753325"/>
              <a:gd name="connsiteX112" fmla="*/ 13160 w 6492864"/>
              <a:gd name="connsiteY112" fmla="*/ 5514159 h 5753325"/>
              <a:gd name="connsiteX113" fmla="*/ 0 w 6492864"/>
              <a:gd name="connsiteY113" fmla="*/ 5511735 h 5753325"/>
              <a:gd name="connsiteX114" fmla="*/ 0 w 6492864"/>
              <a:gd name="connsiteY114" fmla="*/ 0 h 5753325"/>
              <a:gd name="connsiteX0" fmla="*/ 0 w 6492864"/>
              <a:gd name="connsiteY0" fmla="*/ 0 h 5753325"/>
              <a:gd name="connsiteX1" fmla="*/ 6438980 w 6492864"/>
              <a:gd name="connsiteY1" fmla="*/ 0 h 5753325"/>
              <a:gd name="connsiteX2" fmla="*/ 6439047 w 6492864"/>
              <a:gd name="connsiteY2" fmla="*/ 147 h 5753325"/>
              <a:gd name="connsiteX3" fmla="*/ 6443456 w 6492864"/>
              <a:gd name="connsiteY3" fmla="*/ 130105 h 5753325"/>
              <a:gd name="connsiteX4" fmla="*/ 6447632 w 6492864"/>
              <a:gd name="connsiteY4" fmla="*/ 170016 h 5753325"/>
              <a:gd name="connsiteX5" fmla="*/ 6396598 w 6492864"/>
              <a:gd name="connsiteY5" fmla="*/ 274847 h 5753325"/>
              <a:gd name="connsiteX6" fmla="*/ 6488360 w 6492864"/>
              <a:gd name="connsiteY6" fmla="*/ 535865 h 5753325"/>
              <a:gd name="connsiteX7" fmla="*/ 6492864 w 6492864"/>
              <a:gd name="connsiteY7" fmla="*/ 615799 h 5753325"/>
              <a:gd name="connsiteX8" fmla="*/ 6459988 w 6492864"/>
              <a:gd name="connsiteY8" fmla="*/ 707628 h 5753325"/>
              <a:gd name="connsiteX9" fmla="*/ 6453989 w 6492864"/>
              <a:gd name="connsiteY9" fmla="*/ 711876 h 5753325"/>
              <a:gd name="connsiteX10" fmla="*/ 6453209 w 6492864"/>
              <a:gd name="connsiteY10" fmla="*/ 719127 h 5753325"/>
              <a:gd name="connsiteX11" fmla="*/ 6457662 w 6492864"/>
              <a:gd name="connsiteY11" fmla="*/ 723331 h 5753325"/>
              <a:gd name="connsiteX12" fmla="*/ 6447445 w 6492864"/>
              <a:gd name="connsiteY12" fmla="*/ 780003 h 5753325"/>
              <a:gd name="connsiteX13" fmla="*/ 6426552 w 6492864"/>
              <a:gd name="connsiteY13" fmla="*/ 845805 h 5753325"/>
              <a:gd name="connsiteX14" fmla="*/ 6434072 w 6492864"/>
              <a:gd name="connsiteY14" fmla="*/ 910733 h 5753325"/>
              <a:gd name="connsiteX15" fmla="*/ 6432570 w 6492864"/>
              <a:gd name="connsiteY15" fmla="*/ 983394 h 5753325"/>
              <a:gd name="connsiteX16" fmla="*/ 6431878 w 6492864"/>
              <a:gd name="connsiteY16" fmla="*/ 1026728 h 5753325"/>
              <a:gd name="connsiteX17" fmla="*/ 6414269 w 6492864"/>
              <a:gd name="connsiteY17" fmla="*/ 1151111 h 5753325"/>
              <a:gd name="connsiteX18" fmla="*/ 6371722 w 6492864"/>
              <a:gd name="connsiteY18" fmla="*/ 1318080 h 5753325"/>
              <a:gd name="connsiteX19" fmla="*/ 6356023 w 6492864"/>
              <a:gd name="connsiteY19" fmla="*/ 1356227 h 5753325"/>
              <a:gd name="connsiteX20" fmla="*/ 6356157 w 6492864"/>
              <a:gd name="connsiteY20" fmla="*/ 1361967 h 5753325"/>
              <a:gd name="connsiteX21" fmla="*/ 6350613 w 6492864"/>
              <a:gd name="connsiteY21" fmla="*/ 1393569 h 5753325"/>
              <a:gd name="connsiteX22" fmla="*/ 6357062 w 6492864"/>
              <a:gd name="connsiteY22" fmla="*/ 1444071 h 5753325"/>
              <a:gd name="connsiteX23" fmla="*/ 6364832 w 6492864"/>
              <a:gd name="connsiteY23" fmla="*/ 1478763 h 5753325"/>
              <a:gd name="connsiteX24" fmla="*/ 6369745 w 6492864"/>
              <a:gd name="connsiteY24" fmla="*/ 1495680 h 5753325"/>
              <a:gd name="connsiteX25" fmla="*/ 6370898 w 6492864"/>
              <a:gd name="connsiteY25" fmla="*/ 1513331 h 5753325"/>
              <a:gd name="connsiteX26" fmla="*/ 6368801 w 6492864"/>
              <a:gd name="connsiteY26" fmla="*/ 1527414 h 5753325"/>
              <a:gd name="connsiteX27" fmla="*/ 6359177 w 6492864"/>
              <a:gd name="connsiteY27" fmla="*/ 1639513 h 5753325"/>
              <a:gd name="connsiteX28" fmla="*/ 6299489 w 6492864"/>
              <a:gd name="connsiteY28" fmla="*/ 1784860 h 5753325"/>
              <a:gd name="connsiteX29" fmla="*/ 6267878 w 6492864"/>
              <a:gd name="connsiteY29" fmla="*/ 1858572 h 5753325"/>
              <a:gd name="connsiteX30" fmla="*/ 6251146 w 6492864"/>
              <a:gd name="connsiteY30" fmla="*/ 1926167 h 5753325"/>
              <a:gd name="connsiteX31" fmla="*/ 6210686 w 6492864"/>
              <a:gd name="connsiteY31" fmla="*/ 2014834 h 5753325"/>
              <a:gd name="connsiteX32" fmla="*/ 6106652 w 6492864"/>
              <a:gd name="connsiteY32" fmla="*/ 2150572 h 5753325"/>
              <a:gd name="connsiteX33" fmla="*/ 6097813 w 6492864"/>
              <a:gd name="connsiteY33" fmla="*/ 2172208 h 5753325"/>
              <a:gd name="connsiteX34" fmla="*/ 6095990 w 6492864"/>
              <a:gd name="connsiteY34" fmla="*/ 2181185 h 5753325"/>
              <a:gd name="connsiteX35" fmla="*/ 6090126 w 6492864"/>
              <a:gd name="connsiteY35" fmla="*/ 2192533 h 5753325"/>
              <a:gd name="connsiteX36" fmla="*/ 6089503 w 6492864"/>
              <a:gd name="connsiteY36" fmla="*/ 2192543 h 5753325"/>
              <a:gd name="connsiteX37" fmla="*/ 6084946 w 6492864"/>
              <a:gd name="connsiteY37" fmla="*/ 2203694 h 5753325"/>
              <a:gd name="connsiteX38" fmla="*/ 5987861 w 6492864"/>
              <a:gd name="connsiteY38" fmla="*/ 2304868 h 5753325"/>
              <a:gd name="connsiteX39" fmla="*/ 5973439 w 6492864"/>
              <a:gd name="connsiteY39" fmla="*/ 2385635 h 5753325"/>
              <a:gd name="connsiteX40" fmla="*/ 5916727 w 6492864"/>
              <a:gd name="connsiteY40" fmla="*/ 2458777 h 5753325"/>
              <a:gd name="connsiteX41" fmla="*/ 5856524 w 6492864"/>
              <a:gd name="connsiteY41" fmla="*/ 2583281 h 5753325"/>
              <a:gd name="connsiteX42" fmla="*/ 5838091 w 6492864"/>
              <a:gd name="connsiteY42" fmla="*/ 2753474 h 5753325"/>
              <a:gd name="connsiteX43" fmla="*/ 5777471 w 6492864"/>
              <a:gd name="connsiteY43" fmla="*/ 2901570 h 5753325"/>
              <a:gd name="connsiteX44" fmla="*/ 5723992 w 6492864"/>
              <a:gd name="connsiteY44" fmla="*/ 2998752 h 5753325"/>
              <a:gd name="connsiteX45" fmla="*/ 5557886 w 6492864"/>
              <a:gd name="connsiteY45" fmla="*/ 3329735 h 5753325"/>
              <a:gd name="connsiteX46" fmla="*/ 5471501 w 6492864"/>
              <a:gd name="connsiteY46" fmla="*/ 3462221 h 5753325"/>
              <a:gd name="connsiteX47" fmla="*/ 5465154 w 6492864"/>
              <a:gd name="connsiteY47" fmla="*/ 3541065 h 5753325"/>
              <a:gd name="connsiteX48" fmla="*/ 5437889 w 6492864"/>
              <a:gd name="connsiteY48" fmla="*/ 3559927 h 5753325"/>
              <a:gd name="connsiteX49" fmla="*/ 5432770 w 6492864"/>
              <a:gd name="connsiteY49" fmla="*/ 3562948 h 5753325"/>
              <a:gd name="connsiteX50" fmla="*/ 5406795 w 6492864"/>
              <a:gd name="connsiteY50" fmla="*/ 3578594 h 5753325"/>
              <a:gd name="connsiteX51" fmla="*/ 5381495 w 6492864"/>
              <a:gd name="connsiteY51" fmla="*/ 3599883 h 5753325"/>
              <a:gd name="connsiteX52" fmla="*/ 5363689 w 6492864"/>
              <a:gd name="connsiteY52" fmla="*/ 3633299 h 5753325"/>
              <a:gd name="connsiteX53" fmla="*/ 5291870 w 6492864"/>
              <a:gd name="connsiteY53" fmla="*/ 3799039 h 5753325"/>
              <a:gd name="connsiteX54" fmla="*/ 5241600 w 6492864"/>
              <a:gd name="connsiteY54" fmla="*/ 3894238 h 5753325"/>
              <a:gd name="connsiteX55" fmla="*/ 5211041 w 6492864"/>
              <a:gd name="connsiteY55" fmla="*/ 3924184 h 5753325"/>
              <a:gd name="connsiteX56" fmla="*/ 5176073 w 6492864"/>
              <a:gd name="connsiteY56" fmla="*/ 3970179 h 5753325"/>
              <a:gd name="connsiteX57" fmla="*/ 5172826 w 6492864"/>
              <a:gd name="connsiteY57" fmla="*/ 3991773 h 5753325"/>
              <a:gd name="connsiteX58" fmla="*/ 5157053 w 6492864"/>
              <a:gd name="connsiteY58" fmla="*/ 3997708 h 5753325"/>
              <a:gd name="connsiteX59" fmla="*/ 5127922 w 6492864"/>
              <a:gd name="connsiteY59" fmla="*/ 4022660 h 5753325"/>
              <a:gd name="connsiteX60" fmla="*/ 5020872 w 6492864"/>
              <a:gd name="connsiteY60" fmla="*/ 4075951 h 5753325"/>
              <a:gd name="connsiteX61" fmla="*/ 4991410 w 6492864"/>
              <a:gd name="connsiteY61" fmla="*/ 4087598 h 5753325"/>
              <a:gd name="connsiteX62" fmla="*/ 4930112 w 6492864"/>
              <a:gd name="connsiteY62" fmla="*/ 4138459 h 5753325"/>
              <a:gd name="connsiteX63" fmla="*/ 4834224 w 6492864"/>
              <a:gd name="connsiteY63" fmla="*/ 4231643 h 5753325"/>
              <a:gd name="connsiteX64" fmla="*/ 4812599 w 6492864"/>
              <a:gd name="connsiteY64" fmla="*/ 4249449 h 5753325"/>
              <a:gd name="connsiteX65" fmla="*/ 4789188 w 6492864"/>
              <a:gd name="connsiteY65" fmla="*/ 4256678 h 5753325"/>
              <a:gd name="connsiteX66" fmla="*/ 4779554 w 6492864"/>
              <a:gd name="connsiteY66" fmla="*/ 4251313 h 5753325"/>
              <a:gd name="connsiteX67" fmla="*/ 4766885 w 6492864"/>
              <a:gd name="connsiteY67" fmla="*/ 4259812 h 5753325"/>
              <a:gd name="connsiteX68" fmla="*/ 4762510 w 6492864"/>
              <a:gd name="connsiteY68" fmla="*/ 4260383 h 5753325"/>
              <a:gd name="connsiteX69" fmla="*/ 4738416 w 6492864"/>
              <a:gd name="connsiteY69" fmla="*/ 4265355 h 5753325"/>
              <a:gd name="connsiteX70" fmla="*/ 4712007 w 6492864"/>
              <a:gd name="connsiteY70" fmla="*/ 4317892 h 5753325"/>
              <a:gd name="connsiteX71" fmla="*/ 4658930 w 6492864"/>
              <a:gd name="connsiteY71" fmla="*/ 4348041 h 5753325"/>
              <a:gd name="connsiteX72" fmla="*/ 4443526 w 6492864"/>
              <a:gd name="connsiteY72" fmla="*/ 4507851 h 5753325"/>
              <a:gd name="connsiteX73" fmla="*/ 4289766 w 6492864"/>
              <a:gd name="connsiteY73" fmla="*/ 4711450 h 5753325"/>
              <a:gd name="connsiteX74" fmla="*/ 4150870 w 6492864"/>
              <a:gd name="connsiteY74" fmla="*/ 4818480 h 5753325"/>
              <a:gd name="connsiteX75" fmla="*/ 4006639 w 6492864"/>
              <a:gd name="connsiteY75" fmla="*/ 4933815 h 5753325"/>
              <a:gd name="connsiteX76" fmla="*/ 3298210 w 6492864"/>
              <a:gd name="connsiteY76" fmla="*/ 5070790 h 5753325"/>
              <a:gd name="connsiteX77" fmla="*/ 2947678 w 6492864"/>
              <a:gd name="connsiteY77" fmla="*/ 5117869 h 5753325"/>
              <a:gd name="connsiteX78" fmla="*/ 2822169 w 6492864"/>
              <a:gd name="connsiteY78" fmla="*/ 5129396 h 5753325"/>
              <a:gd name="connsiteX79" fmla="*/ 2538773 w 6492864"/>
              <a:gd name="connsiteY79" fmla="*/ 5313397 h 5753325"/>
              <a:gd name="connsiteX80" fmla="*/ 2014500 w 6492864"/>
              <a:gd name="connsiteY80" fmla="*/ 5519744 h 5753325"/>
              <a:gd name="connsiteX81" fmla="*/ 1934391 w 6492864"/>
              <a:gd name="connsiteY81" fmla="*/ 5591335 h 5753325"/>
              <a:gd name="connsiteX82" fmla="*/ 1892550 w 6492864"/>
              <a:gd name="connsiteY82" fmla="*/ 5649708 h 5753325"/>
              <a:gd name="connsiteX83" fmla="*/ 1854769 w 6492864"/>
              <a:gd name="connsiteY83" fmla="*/ 5647691 h 5753325"/>
              <a:gd name="connsiteX84" fmla="*/ 1809461 w 6492864"/>
              <a:gd name="connsiteY84" fmla="*/ 5648628 h 5753325"/>
              <a:gd name="connsiteX85" fmla="*/ 1745150 w 6492864"/>
              <a:gd name="connsiteY85" fmla="*/ 5693879 h 5753325"/>
              <a:gd name="connsiteX86" fmla="*/ 1713375 w 6492864"/>
              <a:gd name="connsiteY86" fmla="*/ 5684672 h 5753325"/>
              <a:gd name="connsiteX87" fmla="*/ 1707808 w 6492864"/>
              <a:gd name="connsiteY87" fmla="*/ 5682611 h 5753325"/>
              <a:gd name="connsiteX88" fmla="*/ 1679313 w 6492864"/>
              <a:gd name="connsiteY88" fmla="*/ 5672360 h 5753325"/>
              <a:gd name="connsiteX89" fmla="*/ 1646933 w 6492864"/>
              <a:gd name="connsiteY89" fmla="*/ 5666227 h 5753325"/>
              <a:gd name="connsiteX90" fmla="*/ 1610055 w 6492864"/>
              <a:gd name="connsiteY90" fmla="*/ 5673643 h 5753325"/>
              <a:gd name="connsiteX91" fmla="*/ 1437641 w 6492864"/>
              <a:gd name="connsiteY91" fmla="*/ 5723266 h 5753325"/>
              <a:gd name="connsiteX92" fmla="*/ 1332869 w 6492864"/>
              <a:gd name="connsiteY92" fmla="*/ 5744752 h 5753325"/>
              <a:gd name="connsiteX93" fmla="*/ 1290525 w 6492864"/>
              <a:gd name="connsiteY93" fmla="*/ 5740036 h 5753325"/>
              <a:gd name="connsiteX94" fmla="*/ 1233107 w 6492864"/>
              <a:gd name="connsiteY94" fmla="*/ 5742106 h 5753325"/>
              <a:gd name="connsiteX95" fmla="*/ 1214532 w 6492864"/>
              <a:gd name="connsiteY95" fmla="*/ 5753325 h 5753325"/>
              <a:gd name="connsiteX96" fmla="*/ 1199955 w 6492864"/>
              <a:gd name="connsiteY96" fmla="*/ 5744831 h 5753325"/>
              <a:gd name="connsiteX97" fmla="*/ 1162337 w 6492864"/>
              <a:gd name="connsiteY97" fmla="*/ 5738048 h 5753325"/>
              <a:gd name="connsiteX98" fmla="*/ 1053457 w 6492864"/>
              <a:gd name="connsiteY98" fmla="*/ 5688676 h 5753325"/>
              <a:gd name="connsiteX99" fmla="*/ 1025798 w 6492864"/>
              <a:gd name="connsiteY99" fmla="*/ 5673166 h 5753325"/>
              <a:gd name="connsiteX100" fmla="*/ 947900 w 6492864"/>
              <a:gd name="connsiteY100" fmla="*/ 5657848 h 5753325"/>
              <a:gd name="connsiteX101" fmla="*/ 815627 w 6492864"/>
              <a:gd name="connsiteY101" fmla="*/ 5642557 h 5753325"/>
              <a:gd name="connsiteX102" fmla="*/ 788251 w 6492864"/>
              <a:gd name="connsiteY102" fmla="*/ 5637065 h 5753325"/>
              <a:gd name="connsiteX103" fmla="*/ 767822 w 6492864"/>
              <a:gd name="connsiteY103" fmla="*/ 5623450 h 5753325"/>
              <a:gd name="connsiteX104" fmla="*/ 765791 w 6492864"/>
              <a:gd name="connsiteY104" fmla="*/ 5612539 h 5753325"/>
              <a:gd name="connsiteX105" fmla="*/ 751230 w 6492864"/>
              <a:gd name="connsiteY105" fmla="*/ 5608092 h 5753325"/>
              <a:gd name="connsiteX106" fmla="*/ 748008 w 6492864"/>
              <a:gd name="connsiteY106" fmla="*/ 5605052 h 5753325"/>
              <a:gd name="connsiteX107" fmla="*/ 728871 w 6492864"/>
              <a:gd name="connsiteY107" fmla="*/ 5589469 h 5753325"/>
              <a:gd name="connsiteX108" fmla="*/ 671898 w 6492864"/>
              <a:gd name="connsiteY108" fmla="*/ 5602363 h 5753325"/>
              <a:gd name="connsiteX109" fmla="*/ 615065 w 6492864"/>
              <a:gd name="connsiteY109" fmla="*/ 5580257 h 5753325"/>
              <a:gd name="connsiteX110" fmla="*/ 355785 w 6492864"/>
              <a:gd name="connsiteY110" fmla="*/ 5514383 h 5753325"/>
              <a:gd name="connsiteX111" fmla="*/ 102269 w 6492864"/>
              <a:gd name="connsiteY111" fmla="*/ 5524347 h 5753325"/>
              <a:gd name="connsiteX112" fmla="*/ 13160 w 6492864"/>
              <a:gd name="connsiteY112" fmla="*/ 5514159 h 5753325"/>
              <a:gd name="connsiteX113" fmla="*/ 0 w 6492864"/>
              <a:gd name="connsiteY113" fmla="*/ 5511735 h 5753325"/>
              <a:gd name="connsiteX114" fmla="*/ 0 w 6492864"/>
              <a:gd name="connsiteY114" fmla="*/ 0 h 5753325"/>
              <a:gd name="connsiteX0" fmla="*/ 0 w 6492864"/>
              <a:gd name="connsiteY0" fmla="*/ 0 h 5753325"/>
              <a:gd name="connsiteX1" fmla="*/ 6438980 w 6492864"/>
              <a:gd name="connsiteY1" fmla="*/ 0 h 5753325"/>
              <a:gd name="connsiteX2" fmla="*/ 6439047 w 6492864"/>
              <a:gd name="connsiteY2" fmla="*/ 147 h 5753325"/>
              <a:gd name="connsiteX3" fmla="*/ 6443456 w 6492864"/>
              <a:gd name="connsiteY3" fmla="*/ 130105 h 5753325"/>
              <a:gd name="connsiteX4" fmla="*/ 6447632 w 6492864"/>
              <a:gd name="connsiteY4" fmla="*/ 170016 h 5753325"/>
              <a:gd name="connsiteX5" fmla="*/ 6396598 w 6492864"/>
              <a:gd name="connsiteY5" fmla="*/ 274847 h 5753325"/>
              <a:gd name="connsiteX6" fmla="*/ 6375685 w 6492864"/>
              <a:gd name="connsiteY6" fmla="*/ 535865 h 5753325"/>
              <a:gd name="connsiteX7" fmla="*/ 6492864 w 6492864"/>
              <a:gd name="connsiteY7" fmla="*/ 615799 h 5753325"/>
              <a:gd name="connsiteX8" fmla="*/ 6459988 w 6492864"/>
              <a:gd name="connsiteY8" fmla="*/ 707628 h 5753325"/>
              <a:gd name="connsiteX9" fmla="*/ 6453989 w 6492864"/>
              <a:gd name="connsiteY9" fmla="*/ 711876 h 5753325"/>
              <a:gd name="connsiteX10" fmla="*/ 6453209 w 6492864"/>
              <a:gd name="connsiteY10" fmla="*/ 719127 h 5753325"/>
              <a:gd name="connsiteX11" fmla="*/ 6457662 w 6492864"/>
              <a:gd name="connsiteY11" fmla="*/ 723331 h 5753325"/>
              <a:gd name="connsiteX12" fmla="*/ 6447445 w 6492864"/>
              <a:gd name="connsiteY12" fmla="*/ 780003 h 5753325"/>
              <a:gd name="connsiteX13" fmla="*/ 6426552 w 6492864"/>
              <a:gd name="connsiteY13" fmla="*/ 845805 h 5753325"/>
              <a:gd name="connsiteX14" fmla="*/ 6434072 w 6492864"/>
              <a:gd name="connsiteY14" fmla="*/ 910733 h 5753325"/>
              <a:gd name="connsiteX15" fmla="*/ 6432570 w 6492864"/>
              <a:gd name="connsiteY15" fmla="*/ 983394 h 5753325"/>
              <a:gd name="connsiteX16" fmla="*/ 6431878 w 6492864"/>
              <a:gd name="connsiteY16" fmla="*/ 1026728 h 5753325"/>
              <a:gd name="connsiteX17" fmla="*/ 6414269 w 6492864"/>
              <a:gd name="connsiteY17" fmla="*/ 1151111 h 5753325"/>
              <a:gd name="connsiteX18" fmla="*/ 6371722 w 6492864"/>
              <a:gd name="connsiteY18" fmla="*/ 1318080 h 5753325"/>
              <a:gd name="connsiteX19" fmla="*/ 6356023 w 6492864"/>
              <a:gd name="connsiteY19" fmla="*/ 1356227 h 5753325"/>
              <a:gd name="connsiteX20" fmla="*/ 6356157 w 6492864"/>
              <a:gd name="connsiteY20" fmla="*/ 1361967 h 5753325"/>
              <a:gd name="connsiteX21" fmla="*/ 6350613 w 6492864"/>
              <a:gd name="connsiteY21" fmla="*/ 1393569 h 5753325"/>
              <a:gd name="connsiteX22" fmla="*/ 6357062 w 6492864"/>
              <a:gd name="connsiteY22" fmla="*/ 1444071 h 5753325"/>
              <a:gd name="connsiteX23" fmla="*/ 6364832 w 6492864"/>
              <a:gd name="connsiteY23" fmla="*/ 1478763 h 5753325"/>
              <a:gd name="connsiteX24" fmla="*/ 6369745 w 6492864"/>
              <a:gd name="connsiteY24" fmla="*/ 1495680 h 5753325"/>
              <a:gd name="connsiteX25" fmla="*/ 6370898 w 6492864"/>
              <a:gd name="connsiteY25" fmla="*/ 1513331 h 5753325"/>
              <a:gd name="connsiteX26" fmla="*/ 6368801 w 6492864"/>
              <a:gd name="connsiteY26" fmla="*/ 1527414 h 5753325"/>
              <a:gd name="connsiteX27" fmla="*/ 6359177 w 6492864"/>
              <a:gd name="connsiteY27" fmla="*/ 1639513 h 5753325"/>
              <a:gd name="connsiteX28" fmla="*/ 6299489 w 6492864"/>
              <a:gd name="connsiteY28" fmla="*/ 1784860 h 5753325"/>
              <a:gd name="connsiteX29" fmla="*/ 6267878 w 6492864"/>
              <a:gd name="connsiteY29" fmla="*/ 1858572 h 5753325"/>
              <a:gd name="connsiteX30" fmla="*/ 6251146 w 6492864"/>
              <a:gd name="connsiteY30" fmla="*/ 1926167 h 5753325"/>
              <a:gd name="connsiteX31" fmla="*/ 6210686 w 6492864"/>
              <a:gd name="connsiteY31" fmla="*/ 2014834 h 5753325"/>
              <a:gd name="connsiteX32" fmla="*/ 6106652 w 6492864"/>
              <a:gd name="connsiteY32" fmla="*/ 2150572 h 5753325"/>
              <a:gd name="connsiteX33" fmla="*/ 6097813 w 6492864"/>
              <a:gd name="connsiteY33" fmla="*/ 2172208 h 5753325"/>
              <a:gd name="connsiteX34" fmla="*/ 6095990 w 6492864"/>
              <a:gd name="connsiteY34" fmla="*/ 2181185 h 5753325"/>
              <a:gd name="connsiteX35" fmla="*/ 6090126 w 6492864"/>
              <a:gd name="connsiteY35" fmla="*/ 2192533 h 5753325"/>
              <a:gd name="connsiteX36" fmla="*/ 6089503 w 6492864"/>
              <a:gd name="connsiteY36" fmla="*/ 2192543 h 5753325"/>
              <a:gd name="connsiteX37" fmla="*/ 6084946 w 6492864"/>
              <a:gd name="connsiteY37" fmla="*/ 2203694 h 5753325"/>
              <a:gd name="connsiteX38" fmla="*/ 5987861 w 6492864"/>
              <a:gd name="connsiteY38" fmla="*/ 2304868 h 5753325"/>
              <a:gd name="connsiteX39" fmla="*/ 5973439 w 6492864"/>
              <a:gd name="connsiteY39" fmla="*/ 2385635 h 5753325"/>
              <a:gd name="connsiteX40" fmla="*/ 5916727 w 6492864"/>
              <a:gd name="connsiteY40" fmla="*/ 2458777 h 5753325"/>
              <a:gd name="connsiteX41" fmla="*/ 5856524 w 6492864"/>
              <a:gd name="connsiteY41" fmla="*/ 2583281 h 5753325"/>
              <a:gd name="connsiteX42" fmla="*/ 5838091 w 6492864"/>
              <a:gd name="connsiteY42" fmla="*/ 2753474 h 5753325"/>
              <a:gd name="connsiteX43" fmla="*/ 5777471 w 6492864"/>
              <a:gd name="connsiteY43" fmla="*/ 2901570 h 5753325"/>
              <a:gd name="connsiteX44" fmla="*/ 5723992 w 6492864"/>
              <a:gd name="connsiteY44" fmla="*/ 2998752 h 5753325"/>
              <a:gd name="connsiteX45" fmla="*/ 5557886 w 6492864"/>
              <a:gd name="connsiteY45" fmla="*/ 3329735 h 5753325"/>
              <a:gd name="connsiteX46" fmla="*/ 5471501 w 6492864"/>
              <a:gd name="connsiteY46" fmla="*/ 3462221 h 5753325"/>
              <a:gd name="connsiteX47" fmla="*/ 5465154 w 6492864"/>
              <a:gd name="connsiteY47" fmla="*/ 3541065 h 5753325"/>
              <a:gd name="connsiteX48" fmla="*/ 5437889 w 6492864"/>
              <a:gd name="connsiteY48" fmla="*/ 3559927 h 5753325"/>
              <a:gd name="connsiteX49" fmla="*/ 5432770 w 6492864"/>
              <a:gd name="connsiteY49" fmla="*/ 3562948 h 5753325"/>
              <a:gd name="connsiteX50" fmla="*/ 5406795 w 6492864"/>
              <a:gd name="connsiteY50" fmla="*/ 3578594 h 5753325"/>
              <a:gd name="connsiteX51" fmla="*/ 5381495 w 6492864"/>
              <a:gd name="connsiteY51" fmla="*/ 3599883 h 5753325"/>
              <a:gd name="connsiteX52" fmla="*/ 5363689 w 6492864"/>
              <a:gd name="connsiteY52" fmla="*/ 3633299 h 5753325"/>
              <a:gd name="connsiteX53" fmla="*/ 5291870 w 6492864"/>
              <a:gd name="connsiteY53" fmla="*/ 3799039 h 5753325"/>
              <a:gd name="connsiteX54" fmla="*/ 5241600 w 6492864"/>
              <a:gd name="connsiteY54" fmla="*/ 3894238 h 5753325"/>
              <a:gd name="connsiteX55" fmla="*/ 5211041 w 6492864"/>
              <a:gd name="connsiteY55" fmla="*/ 3924184 h 5753325"/>
              <a:gd name="connsiteX56" fmla="*/ 5176073 w 6492864"/>
              <a:gd name="connsiteY56" fmla="*/ 3970179 h 5753325"/>
              <a:gd name="connsiteX57" fmla="*/ 5172826 w 6492864"/>
              <a:gd name="connsiteY57" fmla="*/ 3991773 h 5753325"/>
              <a:gd name="connsiteX58" fmla="*/ 5157053 w 6492864"/>
              <a:gd name="connsiteY58" fmla="*/ 3997708 h 5753325"/>
              <a:gd name="connsiteX59" fmla="*/ 5127922 w 6492864"/>
              <a:gd name="connsiteY59" fmla="*/ 4022660 h 5753325"/>
              <a:gd name="connsiteX60" fmla="*/ 5020872 w 6492864"/>
              <a:gd name="connsiteY60" fmla="*/ 4075951 h 5753325"/>
              <a:gd name="connsiteX61" fmla="*/ 4991410 w 6492864"/>
              <a:gd name="connsiteY61" fmla="*/ 4087598 h 5753325"/>
              <a:gd name="connsiteX62" fmla="*/ 4930112 w 6492864"/>
              <a:gd name="connsiteY62" fmla="*/ 4138459 h 5753325"/>
              <a:gd name="connsiteX63" fmla="*/ 4834224 w 6492864"/>
              <a:gd name="connsiteY63" fmla="*/ 4231643 h 5753325"/>
              <a:gd name="connsiteX64" fmla="*/ 4812599 w 6492864"/>
              <a:gd name="connsiteY64" fmla="*/ 4249449 h 5753325"/>
              <a:gd name="connsiteX65" fmla="*/ 4789188 w 6492864"/>
              <a:gd name="connsiteY65" fmla="*/ 4256678 h 5753325"/>
              <a:gd name="connsiteX66" fmla="*/ 4779554 w 6492864"/>
              <a:gd name="connsiteY66" fmla="*/ 4251313 h 5753325"/>
              <a:gd name="connsiteX67" fmla="*/ 4766885 w 6492864"/>
              <a:gd name="connsiteY67" fmla="*/ 4259812 h 5753325"/>
              <a:gd name="connsiteX68" fmla="*/ 4762510 w 6492864"/>
              <a:gd name="connsiteY68" fmla="*/ 4260383 h 5753325"/>
              <a:gd name="connsiteX69" fmla="*/ 4738416 w 6492864"/>
              <a:gd name="connsiteY69" fmla="*/ 4265355 h 5753325"/>
              <a:gd name="connsiteX70" fmla="*/ 4712007 w 6492864"/>
              <a:gd name="connsiteY70" fmla="*/ 4317892 h 5753325"/>
              <a:gd name="connsiteX71" fmla="*/ 4658930 w 6492864"/>
              <a:gd name="connsiteY71" fmla="*/ 4348041 h 5753325"/>
              <a:gd name="connsiteX72" fmla="*/ 4443526 w 6492864"/>
              <a:gd name="connsiteY72" fmla="*/ 4507851 h 5753325"/>
              <a:gd name="connsiteX73" fmla="*/ 4289766 w 6492864"/>
              <a:gd name="connsiteY73" fmla="*/ 4711450 h 5753325"/>
              <a:gd name="connsiteX74" fmla="*/ 4150870 w 6492864"/>
              <a:gd name="connsiteY74" fmla="*/ 4818480 h 5753325"/>
              <a:gd name="connsiteX75" fmla="*/ 4006639 w 6492864"/>
              <a:gd name="connsiteY75" fmla="*/ 4933815 h 5753325"/>
              <a:gd name="connsiteX76" fmla="*/ 3298210 w 6492864"/>
              <a:gd name="connsiteY76" fmla="*/ 5070790 h 5753325"/>
              <a:gd name="connsiteX77" fmla="*/ 2947678 w 6492864"/>
              <a:gd name="connsiteY77" fmla="*/ 5117869 h 5753325"/>
              <a:gd name="connsiteX78" fmla="*/ 2822169 w 6492864"/>
              <a:gd name="connsiteY78" fmla="*/ 5129396 h 5753325"/>
              <a:gd name="connsiteX79" fmla="*/ 2538773 w 6492864"/>
              <a:gd name="connsiteY79" fmla="*/ 5313397 h 5753325"/>
              <a:gd name="connsiteX80" fmla="*/ 2014500 w 6492864"/>
              <a:gd name="connsiteY80" fmla="*/ 5519744 h 5753325"/>
              <a:gd name="connsiteX81" fmla="*/ 1934391 w 6492864"/>
              <a:gd name="connsiteY81" fmla="*/ 5591335 h 5753325"/>
              <a:gd name="connsiteX82" fmla="*/ 1892550 w 6492864"/>
              <a:gd name="connsiteY82" fmla="*/ 5649708 h 5753325"/>
              <a:gd name="connsiteX83" fmla="*/ 1854769 w 6492864"/>
              <a:gd name="connsiteY83" fmla="*/ 5647691 h 5753325"/>
              <a:gd name="connsiteX84" fmla="*/ 1809461 w 6492864"/>
              <a:gd name="connsiteY84" fmla="*/ 5648628 h 5753325"/>
              <a:gd name="connsiteX85" fmla="*/ 1745150 w 6492864"/>
              <a:gd name="connsiteY85" fmla="*/ 5693879 h 5753325"/>
              <a:gd name="connsiteX86" fmla="*/ 1713375 w 6492864"/>
              <a:gd name="connsiteY86" fmla="*/ 5684672 h 5753325"/>
              <a:gd name="connsiteX87" fmla="*/ 1707808 w 6492864"/>
              <a:gd name="connsiteY87" fmla="*/ 5682611 h 5753325"/>
              <a:gd name="connsiteX88" fmla="*/ 1679313 w 6492864"/>
              <a:gd name="connsiteY88" fmla="*/ 5672360 h 5753325"/>
              <a:gd name="connsiteX89" fmla="*/ 1646933 w 6492864"/>
              <a:gd name="connsiteY89" fmla="*/ 5666227 h 5753325"/>
              <a:gd name="connsiteX90" fmla="*/ 1610055 w 6492864"/>
              <a:gd name="connsiteY90" fmla="*/ 5673643 h 5753325"/>
              <a:gd name="connsiteX91" fmla="*/ 1437641 w 6492864"/>
              <a:gd name="connsiteY91" fmla="*/ 5723266 h 5753325"/>
              <a:gd name="connsiteX92" fmla="*/ 1332869 w 6492864"/>
              <a:gd name="connsiteY92" fmla="*/ 5744752 h 5753325"/>
              <a:gd name="connsiteX93" fmla="*/ 1290525 w 6492864"/>
              <a:gd name="connsiteY93" fmla="*/ 5740036 h 5753325"/>
              <a:gd name="connsiteX94" fmla="*/ 1233107 w 6492864"/>
              <a:gd name="connsiteY94" fmla="*/ 5742106 h 5753325"/>
              <a:gd name="connsiteX95" fmla="*/ 1214532 w 6492864"/>
              <a:gd name="connsiteY95" fmla="*/ 5753325 h 5753325"/>
              <a:gd name="connsiteX96" fmla="*/ 1199955 w 6492864"/>
              <a:gd name="connsiteY96" fmla="*/ 5744831 h 5753325"/>
              <a:gd name="connsiteX97" fmla="*/ 1162337 w 6492864"/>
              <a:gd name="connsiteY97" fmla="*/ 5738048 h 5753325"/>
              <a:gd name="connsiteX98" fmla="*/ 1053457 w 6492864"/>
              <a:gd name="connsiteY98" fmla="*/ 5688676 h 5753325"/>
              <a:gd name="connsiteX99" fmla="*/ 1025798 w 6492864"/>
              <a:gd name="connsiteY99" fmla="*/ 5673166 h 5753325"/>
              <a:gd name="connsiteX100" fmla="*/ 947900 w 6492864"/>
              <a:gd name="connsiteY100" fmla="*/ 5657848 h 5753325"/>
              <a:gd name="connsiteX101" fmla="*/ 815627 w 6492864"/>
              <a:gd name="connsiteY101" fmla="*/ 5642557 h 5753325"/>
              <a:gd name="connsiteX102" fmla="*/ 788251 w 6492864"/>
              <a:gd name="connsiteY102" fmla="*/ 5637065 h 5753325"/>
              <a:gd name="connsiteX103" fmla="*/ 767822 w 6492864"/>
              <a:gd name="connsiteY103" fmla="*/ 5623450 h 5753325"/>
              <a:gd name="connsiteX104" fmla="*/ 765791 w 6492864"/>
              <a:gd name="connsiteY104" fmla="*/ 5612539 h 5753325"/>
              <a:gd name="connsiteX105" fmla="*/ 751230 w 6492864"/>
              <a:gd name="connsiteY105" fmla="*/ 5608092 h 5753325"/>
              <a:gd name="connsiteX106" fmla="*/ 748008 w 6492864"/>
              <a:gd name="connsiteY106" fmla="*/ 5605052 h 5753325"/>
              <a:gd name="connsiteX107" fmla="*/ 728871 w 6492864"/>
              <a:gd name="connsiteY107" fmla="*/ 5589469 h 5753325"/>
              <a:gd name="connsiteX108" fmla="*/ 671898 w 6492864"/>
              <a:gd name="connsiteY108" fmla="*/ 5602363 h 5753325"/>
              <a:gd name="connsiteX109" fmla="*/ 615065 w 6492864"/>
              <a:gd name="connsiteY109" fmla="*/ 5580257 h 5753325"/>
              <a:gd name="connsiteX110" fmla="*/ 355785 w 6492864"/>
              <a:gd name="connsiteY110" fmla="*/ 5514383 h 5753325"/>
              <a:gd name="connsiteX111" fmla="*/ 102269 w 6492864"/>
              <a:gd name="connsiteY111" fmla="*/ 5524347 h 5753325"/>
              <a:gd name="connsiteX112" fmla="*/ 13160 w 6492864"/>
              <a:gd name="connsiteY112" fmla="*/ 5514159 h 5753325"/>
              <a:gd name="connsiteX113" fmla="*/ 0 w 6492864"/>
              <a:gd name="connsiteY113" fmla="*/ 5511735 h 5753325"/>
              <a:gd name="connsiteX114" fmla="*/ 0 w 6492864"/>
              <a:gd name="connsiteY114" fmla="*/ 0 h 5753325"/>
              <a:gd name="connsiteX0" fmla="*/ 0 w 6462955"/>
              <a:gd name="connsiteY0" fmla="*/ 0 h 5753325"/>
              <a:gd name="connsiteX1" fmla="*/ 6438980 w 6462955"/>
              <a:gd name="connsiteY1" fmla="*/ 0 h 5753325"/>
              <a:gd name="connsiteX2" fmla="*/ 6439047 w 6462955"/>
              <a:gd name="connsiteY2" fmla="*/ 147 h 5753325"/>
              <a:gd name="connsiteX3" fmla="*/ 6443456 w 6462955"/>
              <a:gd name="connsiteY3" fmla="*/ 130105 h 5753325"/>
              <a:gd name="connsiteX4" fmla="*/ 6447632 w 6462955"/>
              <a:gd name="connsiteY4" fmla="*/ 170016 h 5753325"/>
              <a:gd name="connsiteX5" fmla="*/ 6396598 w 6462955"/>
              <a:gd name="connsiteY5" fmla="*/ 274847 h 5753325"/>
              <a:gd name="connsiteX6" fmla="*/ 6375685 w 6462955"/>
              <a:gd name="connsiteY6" fmla="*/ 535865 h 5753325"/>
              <a:gd name="connsiteX7" fmla="*/ 6354187 w 6462955"/>
              <a:gd name="connsiteY7" fmla="*/ 615799 h 5753325"/>
              <a:gd name="connsiteX8" fmla="*/ 6459988 w 6462955"/>
              <a:gd name="connsiteY8" fmla="*/ 707628 h 5753325"/>
              <a:gd name="connsiteX9" fmla="*/ 6453989 w 6462955"/>
              <a:gd name="connsiteY9" fmla="*/ 711876 h 5753325"/>
              <a:gd name="connsiteX10" fmla="*/ 6453209 w 6462955"/>
              <a:gd name="connsiteY10" fmla="*/ 719127 h 5753325"/>
              <a:gd name="connsiteX11" fmla="*/ 6457662 w 6462955"/>
              <a:gd name="connsiteY11" fmla="*/ 723331 h 5753325"/>
              <a:gd name="connsiteX12" fmla="*/ 6447445 w 6462955"/>
              <a:gd name="connsiteY12" fmla="*/ 780003 h 5753325"/>
              <a:gd name="connsiteX13" fmla="*/ 6426552 w 6462955"/>
              <a:gd name="connsiteY13" fmla="*/ 845805 h 5753325"/>
              <a:gd name="connsiteX14" fmla="*/ 6434072 w 6462955"/>
              <a:gd name="connsiteY14" fmla="*/ 910733 h 5753325"/>
              <a:gd name="connsiteX15" fmla="*/ 6432570 w 6462955"/>
              <a:gd name="connsiteY15" fmla="*/ 983394 h 5753325"/>
              <a:gd name="connsiteX16" fmla="*/ 6431878 w 6462955"/>
              <a:gd name="connsiteY16" fmla="*/ 1026728 h 5753325"/>
              <a:gd name="connsiteX17" fmla="*/ 6414269 w 6462955"/>
              <a:gd name="connsiteY17" fmla="*/ 1151111 h 5753325"/>
              <a:gd name="connsiteX18" fmla="*/ 6371722 w 6462955"/>
              <a:gd name="connsiteY18" fmla="*/ 1318080 h 5753325"/>
              <a:gd name="connsiteX19" fmla="*/ 6356023 w 6462955"/>
              <a:gd name="connsiteY19" fmla="*/ 1356227 h 5753325"/>
              <a:gd name="connsiteX20" fmla="*/ 6356157 w 6462955"/>
              <a:gd name="connsiteY20" fmla="*/ 1361967 h 5753325"/>
              <a:gd name="connsiteX21" fmla="*/ 6350613 w 6462955"/>
              <a:gd name="connsiteY21" fmla="*/ 1393569 h 5753325"/>
              <a:gd name="connsiteX22" fmla="*/ 6357062 w 6462955"/>
              <a:gd name="connsiteY22" fmla="*/ 1444071 h 5753325"/>
              <a:gd name="connsiteX23" fmla="*/ 6364832 w 6462955"/>
              <a:gd name="connsiteY23" fmla="*/ 1478763 h 5753325"/>
              <a:gd name="connsiteX24" fmla="*/ 6369745 w 6462955"/>
              <a:gd name="connsiteY24" fmla="*/ 1495680 h 5753325"/>
              <a:gd name="connsiteX25" fmla="*/ 6370898 w 6462955"/>
              <a:gd name="connsiteY25" fmla="*/ 1513331 h 5753325"/>
              <a:gd name="connsiteX26" fmla="*/ 6368801 w 6462955"/>
              <a:gd name="connsiteY26" fmla="*/ 1527414 h 5753325"/>
              <a:gd name="connsiteX27" fmla="*/ 6359177 w 6462955"/>
              <a:gd name="connsiteY27" fmla="*/ 1639513 h 5753325"/>
              <a:gd name="connsiteX28" fmla="*/ 6299489 w 6462955"/>
              <a:gd name="connsiteY28" fmla="*/ 1784860 h 5753325"/>
              <a:gd name="connsiteX29" fmla="*/ 6267878 w 6462955"/>
              <a:gd name="connsiteY29" fmla="*/ 1858572 h 5753325"/>
              <a:gd name="connsiteX30" fmla="*/ 6251146 w 6462955"/>
              <a:gd name="connsiteY30" fmla="*/ 1926167 h 5753325"/>
              <a:gd name="connsiteX31" fmla="*/ 6210686 w 6462955"/>
              <a:gd name="connsiteY31" fmla="*/ 2014834 h 5753325"/>
              <a:gd name="connsiteX32" fmla="*/ 6106652 w 6462955"/>
              <a:gd name="connsiteY32" fmla="*/ 2150572 h 5753325"/>
              <a:gd name="connsiteX33" fmla="*/ 6097813 w 6462955"/>
              <a:gd name="connsiteY33" fmla="*/ 2172208 h 5753325"/>
              <a:gd name="connsiteX34" fmla="*/ 6095990 w 6462955"/>
              <a:gd name="connsiteY34" fmla="*/ 2181185 h 5753325"/>
              <a:gd name="connsiteX35" fmla="*/ 6090126 w 6462955"/>
              <a:gd name="connsiteY35" fmla="*/ 2192533 h 5753325"/>
              <a:gd name="connsiteX36" fmla="*/ 6089503 w 6462955"/>
              <a:gd name="connsiteY36" fmla="*/ 2192543 h 5753325"/>
              <a:gd name="connsiteX37" fmla="*/ 6084946 w 6462955"/>
              <a:gd name="connsiteY37" fmla="*/ 2203694 h 5753325"/>
              <a:gd name="connsiteX38" fmla="*/ 5987861 w 6462955"/>
              <a:gd name="connsiteY38" fmla="*/ 2304868 h 5753325"/>
              <a:gd name="connsiteX39" fmla="*/ 5973439 w 6462955"/>
              <a:gd name="connsiteY39" fmla="*/ 2385635 h 5753325"/>
              <a:gd name="connsiteX40" fmla="*/ 5916727 w 6462955"/>
              <a:gd name="connsiteY40" fmla="*/ 2458777 h 5753325"/>
              <a:gd name="connsiteX41" fmla="*/ 5856524 w 6462955"/>
              <a:gd name="connsiteY41" fmla="*/ 2583281 h 5753325"/>
              <a:gd name="connsiteX42" fmla="*/ 5838091 w 6462955"/>
              <a:gd name="connsiteY42" fmla="*/ 2753474 h 5753325"/>
              <a:gd name="connsiteX43" fmla="*/ 5777471 w 6462955"/>
              <a:gd name="connsiteY43" fmla="*/ 2901570 h 5753325"/>
              <a:gd name="connsiteX44" fmla="*/ 5723992 w 6462955"/>
              <a:gd name="connsiteY44" fmla="*/ 2998752 h 5753325"/>
              <a:gd name="connsiteX45" fmla="*/ 5557886 w 6462955"/>
              <a:gd name="connsiteY45" fmla="*/ 3329735 h 5753325"/>
              <a:gd name="connsiteX46" fmla="*/ 5471501 w 6462955"/>
              <a:gd name="connsiteY46" fmla="*/ 3462221 h 5753325"/>
              <a:gd name="connsiteX47" fmla="*/ 5465154 w 6462955"/>
              <a:gd name="connsiteY47" fmla="*/ 3541065 h 5753325"/>
              <a:gd name="connsiteX48" fmla="*/ 5437889 w 6462955"/>
              <a:gd name="connsiteY48" fmla="*/ 3559927 h 5753325"/>
              <a:gd name="connsiteX49" fmla="*/ 5432770 w 6462955"/>
              <a:gd name="connsiteY49" fmla="*/ 3562948 h 5753325"/>
              <a:gd name="connsiteX50" fmla="*/ 5406795 w 6462955"/>
              <a:gd name="connsiteY50" fmla="*/ 3578594 h 5753325"/>
              <a:gd name="connsiteX51" fmla="*/ 5381495 w 6462955"/>
              <a:gd name="connsiteY51" fmla="*/ 3599883 h 5753325"/>
              <a:gd name="connsiteX52" fmla="*/ 5363689 w 6462955"/>
              <a:gd name="connsiteY52" fmla="*/ 3633299 h 5753325"/>
              <a:gd name="connsiteX53" fmla="*/ 5291870 w 6462955"/>
              <a:gd name="connsiteY53" fmla="*/ 3799039 h 5753325"/>
              <a:gd name="connsiteX54" fmla="*/ 5241600 w 6462955"/>
              <a:gd name="connsiteY54" fmla="*/ 3894238 h 5753325"/>
              <a:gd name="connsiteX55" fmla="*/ 5211041 w 6462955"/>
              <a:gd name="connsiteY55" fmla="*/ 3924184 h 5753325"/>
              <a:gd name="connsiteX56" fmla="*/ 5176073 w 6462955"/>
              <a:gd name="connsiteY56" fmla="*/ 3970179 h 5753325"/>
              <a:gd name="connsiteX57" fmla="*/ 5172826 w 6462955"/>
              <a:gd name="connsiteY57" fmla="*/ 3991773 h 5753325"/>
              <a:gd name="connsiteX58" fmla="*/ 5157053 w 6462955"/>
              <a:gd name="connsiteY58" fmla="*/ 3997708 h 5753325"/>
              <a:gd name="connsiteX59" fmla="*/ 5127922 w 6462955"/>
              <a:gd name="connsiteY59" fmla="*/ 4022660 h 5753325"/>
              <a:gd name="connsiteX60" fmla="*/ 5020872 w 6462955"/>
              <a:gd name="connsiteY60" fmla="*/ 4075951 h 5753325"/>
              <a:gd name="connsiteX61" fmla="*/ 4991410 w 6462955"/>
              <a:gd name="connsiteY61" fmla="*/ 4087598 h 5753325"/>
              <a:gd name="connsiteX62" fmla="*/ 4930112 w 6462955"/>
              <a:gd name="connsiteY62" fmla="*/ 4138459 h 5753325"/>
              <a:gd name="connsiteX63" fmla="*/ 4834224 w 6462955"/>
              <a:gd name="connsiteY63" fmla="*/ 4231643 h 5753325"/>
              <a:gd name="connsiteX64" fmla="*/ 4812599 w 6462955"/>
              <a:gd name="connsiteY64" fmla="*/ 4249449 h 5753325"/>
              <a:gd name="connsiteX65" fmla="*/ 4789188 w 6462955"/>
              <a:gd name="connsiteY65" fmla="*/ 4256678 h 5753325"/>
              <a:gd name="connsiteX66" fmla="*/ 4779554 w 6462955"/>
              <a:gd name="connsiteY66" fmla="*/ 4251313 h 5753325"/>
              <a:gd name="connsiteX67" fmla="*/ 4766885 w 6462955"/>
              <a:gd name="connsiteY67" fmla="*/ 4259812 h 5753325"/>
              <a:gd name="connsiteX68" fmla="*/ 4762510 w 6462955"/>
              <a:gd name="connsiteY68" fmla="*/ 4260383 h 5753325"/>
              <a:gd name="connsiteX69" fmla="*/ 4738416 w 6462955"/>
              <a:gd name="connsiteY69" fmla="*/ 4265355 h 5753325"/>
              <a:gd name="connsiteX70" fmla="*/ 4712007 w 6462955"/>
              <a:gd name="connsiteY70" fmla="*/ 4317892 h 5753325"/>
              <a:gd name="connsiteX71" fmla="*/ 4658930 w 6462955"/>
              <a:gd name="connsiteY71" fmla="*/ 4348041 h 5753325"/>
              <a:gd name="connsiteX72" fmla="*/ 4443526 w 6462955"/>
              <a:gd name="connsiteY72" fmla="*/ 4507851 h 5753325"/>
              <a:gd name="connsiteX73" fmla="*/ 4289766 w 6462955"/>
              <a:gd name="connsiteY73" fmla="*/ 4711450 h 5753325"/>
              <a:gd name="connsiteX74" fmla="*/ 4150870 w 6462955"/>
              <a:gd name="connsiteY74" fmla="*/ 4818480 h 5753325"/>
              <a:gd name="connsiteX75" fmla="*/ 4006639 w 6462955"/>
              <a:gd name="connsiteY75" fmla="*/ 4933815 h 5753325"/>
              <a:gd name="connsiteX76" fmla="*/ 3298210 w 6462955"/>
              <a:gd name="connsiteY76" fmla="*/ 5070790 h 5753325"/>
              <a:gd name="connsiteX77" fmla="*/ 2947678 w 6462955"/>
              <a:gd name="connsiteY77" fmla="*/ 5117869 h 5753325"/>
              <a:gd name="connsiteX78" fmla="*/ 2822169 w 6462955"/>
              <a:gd name="connsiteY78" fmla="*/ 5129396 h 5753325"/>
              <a:gd name="connsiteX79" fmla="*/ 2538773 w 6462955"/>
              <a:gd name="connsiteY79" fmla="*/ 5313397 h 5753325"/>
              <a:gd name="connsiteX80" fmla="*/ 2014500 w 6462955"/>
              <a:gd name="connsiteY80" fmla="*/ 5519744 h 5753325"/>
              <a:gd name="connsiteX81" fmla="*/ 1934391 w 6462955"/>
              <a:gd name="connsiteY81" fmla="*/ 5591335 h 5753325"/>
              <a:gd name="connsiteX82" fmla="*/ 1892550 w 6462955"/>
              <a:gd name="connsiteY82" fmla="*/ 5649708 h 5753325"/>
              <a:gd name="connsiteX83" fmla="*/ 1854769 w 6462955"/>
              <a:gd name="connsiteY83" fmla="*/ 5647691 h 5753325"/>
              <a:gd name="connsiteX84" fmla="*/ 1809461 w 6462955"/>
              <a:gd name="connsiteY84" fmla="*/ 5648628 h 5753325"/>
              <a:gd name="connsiteX85" fmla="*/ 1745150 w 6462955"/>
              <a:gd name="connsiteY85" fmla="*/ 5693879 h 5753325"/>
              <a:gd name="connsiteX86" fmla="*/ 1713375 w 6462955"/>
              <a:gd name="connsiteY86" fmla="*/ 5684672 h 5753325"/>
              <a:gd name="connsiteX87" fmla="*/ 1707808 w 6462955"/>
              <a:gd name="connsiteY87" fmla="*/ 5682611 h 5753325"/>
              <a:gd name="connsiteX88" fmla="*/ 1679313 w 6462955"/>
              <a:gd name="connsiteY88" fmla="*/ 5672360 h 5753325"/>
              <a:gd name="connsiteX89" fmla="*/ 1646933 w 6462955"/>
              <a:gd name="connsiteY89" fmla="*/ 5666227 h 5753325"/>
              <a:gd name="connsiteX90" fmla="*/ 1610055 w 6462955"/>
              <a:gd name="connsiteY90" fmla="*/ 5673643 h 5753325"/>
              <a:gd name="connsiteX91" fmla="*/ 1437641 w 6462955"/>
              <a:gd name="connsiteY91" fmla="*/ 5723266 h 5753325"/>
              <a:gd name="connsiteX92" fmla="*/ 1332869 w 6462955"/>
              <a:gd name="connsiteY92" fmla="*/ 5744752 h 5753325"/>
              <a:gd name="connsiteX93" fmla="*/ 1290525 w 6462955"/>
              <a:gd name="connsiteY93" fmla="*/ 5740036 h 5753325"/>
              <a:gd name="connsiteX94" fmla="*/ 1233107 w 6462955"/>
              <a:gd name="connsiteY94" fmla="*/ 5742106 h 5753325"/>
              <a:gd name="connsiteX95" fmla="*/ 1214532 w 6462955"/>
              <a:gd name="connsiteY95" fmla="*/ 5753325 h 5753325"/>
              <a:gd name="connsiteX96" fmla="*/ 1199955 w 6462955"/>
              <a:gd name="connsiteY96" fmla="*/ 5744831 h 5753325"/>
              <a:gd name="connsiteX97" fmla="*/ 1162337 w 6462955"/>
              <a:gd name="connsiteY97" fmla="*/ 5738048 h 5753325"/>
              <a:gd name="connsiteX98" fmla="*/ 1053457 w 6462955"/>
              <a:gd name="connsiteY98" fmla="*/ 5688676 h 5753325"/>
              <a:gd name="connsiteX99" fmla="*/ 1025798 w 6462955"/>
              <a:gd name="connsiteY99" fmla="*/ 5673166 h 5753325"/>
              <a:gd name="connsiteX100" fmla="*/ 947900 w 6462955"/>
              <a:gd name="connsiteY100" fmla="*/ 5657848 h 5753325"/>
              <a:gd name="connsiteX101" fmla="*/ 815627 w 6462955"/>
              <a:gd name="connsiteY101" fmla="*/ 5642557 h 5753325"/>
              <a:gd name="connsiteX102" fmla="*/ 788251 w 6462955"/>
              <a:gd name="connsiteY102" fmla="*/ 5637065 h 5753325"/>
              <a:gd name="connsiteX103" fmla="*/ 767822 w 6462955"/>
              <a:gd name="connsiteY103" fmla="*/ 5623450 h 5753325"/>
              <a:gd name="connsiteX104" fmla="*/ 765791 w 6462955"/>
              <a:gd name="connsiteY104" fmla="*/ 5612539 h 5753325"/>
              <a:gd name="connsiteX105" fmla="*/ 751230 w 6462955"/>
              <a:gd name="connsiteY105" fmla="*/ 5608092 h 5753325"/>
              <a:gd name="connsiteX106" fmla="*/ 748008 w 6462955"/>
              <a:gd name="connsiteY106" fmla="*/ 5605052 h 5753325"/>
              <a:gd name="connsiteX107" fmla="*/ 728871 w 6462955"/>
              <a:gd name="connsiteY107" fmla="*/ 5589469 h 5753325"/>
              <a:gd name="connsiteX108" fmla="*/ 671898 w 6462955"/>
              <a:gd name="connsiteY108" fmla="*/ 5602363 h 5753325"/>
              <a:gd name="connsiteX109" fmla="*/ 615065 w 6462955"/>
              <a:gd name="connsiteY109" fmla="*/ 5580257 h 5753325"/>
              <a:gd name="connsiteX110" fmla="*/ 355785 w 6462955"/>
              <a:gd name="connsiteY110" fmla="*/ 5514383 h 5753325"/>
              <a:gd name="connsiteX111" fmla="*/ 102269 w 6462955"/>
              <a:gd name="connsiteY111" fmla="*/ 5524347 h 5753325"/>
              <a:gd name="connsiteX112" fmla="*/ 13160 w 6462955"/>
              <a:gd name="connsiteY112" fmla="*/ 5514159 h 5753325"/>
              <a:gd name="connsiteX113" fmla="*/ 0 w 6462955"/>
              <a:gd name="connsiteY113" fmla="*/ 5511735 h 5753325"/>
              <a:gd name="connsiteX114" fmla="*/ 0 w 6462955"/>
              <a:gd name="connsiteY114" fmla="*/ 0 h 5753325"/>
              <a:gd name="connsiteX0" fmla="*/ 0 w 6459988"/>
              <a:gd name="connsiteY0" fmla="*/ 0 h 5753325"/>
              <a:gd name="connsiteX1" fmla="*/ 6438980 w 6459988"/>
              <a:gd name="connsiteY1" fmla="*/ 0 h 5753325"/>
              <a:gd name="connsiteX2" fmla="*/ 6439047 w 6459988"/>
              <a:gd name="connsiteY2" fmla="*/ 147 h 5753325"/>
              <a:gd name="connsiteX3" fmla="*/ 6443456 w 6459988"/>
              <a:gd name="connsiteY3" fmla="*/ 130105 h 5753325"/>
              <a:gd name="connsiteX4" fmla="*/ 6447632 w 6459988"/>
              <a:gd name="connsiteY4" fmla="*/ 170016 h 5753325"/>
              <a:gd name="connsiteX5" fmla="*/ 6396598 w 6459988"/>
              <a:gd name="connsiteY5" fmla="*/ 274847 h 5753325"/>
              <a:gd name="connsiteX6" fmla="*/ 6375685 w 6459988"/>
              <a:gd name="connsiteY6" fmla="*/ 535865 h 5753325"/>
              <a:gd name="connsiteX7" fmla="*/ 6354187 w 6459988"/>
              <a:gd name="connsiteY7" fmla="*/ 615799 h 5753325"/>
              <a:gd name="connsiteX8" fmla="*/ 6459988 w 6459988"/>
              <a:gd name="connsiteY8" fmla="*/ 707628 h 5753325"/>
              <a:gd name="connsiteX9" fmla="*/ 6453989 w 6459988"/>
              <a:gd name="connsiteY9" fmla="*/ 711876 h 5753325"/>
              <a:gd name="connsiteX10" fmla="*/ 6453209 w 6459988"/>
              <a:gd name="connsiteY10" fmla="*/ 719127 h 5753325"/>
              <a:gd name="connsiteX11" fmla="*/ 6344988 w 6459988"/>
              <a:gd name="connsiteY11" fmla="*/ 697330 h 5753325"/>
              <a:gd name="connsiteX12" fmla="*/ 6447445 w 6459988"/>
              <a:gd name="connsiteY12" fmla="*/ 780003 h 5753325"/>
              <a:gd name="connsiteX13" fmla="*/ 6426552 w 6459988"/>
              <a:gd name="connsiteY13" fmla="*/ 845805 h 5753325"/>
              <a:gd name="connsiteX14" fmla="*/ 6434072 w 6459988"/>
              <a:gd name="connsiteY14" fmla="*/ 910733 h 5753325"/>
              <a:gd name="connsiteX15" fmla="*/ 6432570 w 6459988"/>
              <a:gd name="connsiteY15" fmla="*/ 983394 h 5753325"/>
              <a:gd name="connsiteX16" fmla="*/ 6431878 w 6459988"/>
              <a:gd name="connsiteY16" fmla="*/ 1026728 h 5753325"/>
              <a:gd name="connsiteX17" fmla="*/ 6414269 w 6459988"/>
              <a:gd name="connsiteY17" fmla="*/ 1151111 h 5753325"/>
              <a:gd name="connsiteX18" fmla="*/ 6371722 w 6459988"/>
              <a:gd name="connsiteY18" fmla="*/ 1318080 h 5753325"/>
              <a:gd name="connsiteX19" fmla="*/ 6356023 w 6459988"/>
              <a:gd name="connsiteY19" fmla="*/ 1356227 h 5753325"/>
              <a:gd name="connsiteX20" fmla="*/ 6356157 w 6459988"/>
              <a:gd name="connsiteY20" fmla="*/ 1361967 h 5753325"/>
              <a:gd name="connsiteX21" fmla="*/ 6350613 w 6459988"/>
              <a:gd name="connsiteY21" fmla="*/ 1393569 h 5753325"/>
              <a:gd name="connsiteX22" fmla="*/ 6357062 w 6459988"/>
              <a:gd name="connsiteY22" fmla="*/ 1444071 h 5753325"/>
              <a:gd name="connsiteX23" fmla="*/ 6364832 w 6459988"/>
              <a:gd name="connsiteY23" fmla="*/ 1478763 h 5753325"/>
              <a:gd name="connsiteX24" fmla="*/ 6369745 w 6459988"/>
              <a:gd name="connsiteY24" fmla="*/ 1495680 h 5753325"/>
              <a:gd name="connsiteX25" fmla="*/ 6370898 w 6459988"/>
              <a:gd name="connsiteY25" fmla="*/ 1513331 h 5753325"/>
              <a:gd name="connsiteX26" fmla="*/ 6368801 w 6459988"/>
              <a:gd name="connsiteY26" fmla="*/ 1527414 h 5753325"/>
              <a:gd name="connsiteX27" fmla="*/ 6359177 w 6459988"/>
              <a:gd name="connsiteY27" fmla="*/ 1639513 h 5753325"/>
              <a:gd name="connsiteX28" fmla="*/ 6299489 w 6459988"/>
              <a:gd name="connsiteY28" fmla="*/ 1784860 h 5753325"/>
              <a:gd name="connsiteX29" fmla="*/ 6267878 w 6459988"/>
              <a:gd name="connsiteY29" fmla="*/ 1858572 h 5753325"/>
              <a:gd name="connsiteX30" fmla="*/ 6251146 w 6459988"/>
              <a:gd name="connsiteY30" fmla="*/ 1926167 h 5753325"/>
              <a:gd name="connsiteX31" fmla="*/ 6210686 w 6459988"/>
              <a:gd name="connsiteY31" fmla="*/ 2014834 h 5753325"/>
              <a:gd name="connsiteX32" fmla="*/ 6106652 w 6459988"/>
              <a:gd name="connsiteY32" fmla="*/ 2150572 h 5753325"/>
              <a:gd name="connsiteX33" fmla="*/ 6097813 w 6459988"/>
              <a:gd name="connsiteY33" fmla="*/ 2172208 h 5753325"/>
              <a:gd name="connsiteX34" fmla="*/ 6095990 w 6459988"/>
              <a:gd name="connsiteY34" fmla="*/ 2181185 h 5753325"/>
              <a:gd name="connsiteX35" fmla="*/ 6090126 w 6459988"/>
              <a:gd name="connsiteY35" fmla="*/ 2192533 h 5753325"/>
              <a:gd name="connsiteX36" fmla="*/ 6089503 w 6459988"/>
              <a:gd name="connsiteY36" fmla="*/ 2192543 h 5753325"/>
              <a:gd name="connsiteX37" fmla="*/ 6084946 w 6459988"/>
              <a:gd name="connsiteY37" fmla="*/ 2203694 h 5753325"/>
              <a:gd name="connsiteX38" fmla="*/ 5987861 w 6459988"/>
              <a:gd name="connsiteY38" fmla="*/ 2304868 h 5753325"/>
              <a:gd name="connsiteX39" fmla="*/ 5973439 w 6459988"/>
              <a:gd name="connsiteY39" fmla="*/ 2385635 h 5753325"/>
              <a:gd name="connsiteX40" fmla="*/ 5916727 w 6459988"/>
              <a:gd name="connsiteY40" fmla="*/ 2458777 h 5753325"/>
              <a:gd name="connsiteX41" fmla="*/ 5856524 w 6459988"/>
              <a:gd name="connsiteY41" fmla="*/ 2583281 h 5753325"/>
              <a:gd name="connsiteX42" fmla="*/ 5838091 w 6459988"/>
              <a:gd name="connsiteY42" fmla="*/ 2753474 h 5753325"/>
              <a:gd name="connsiteX43" fmla="*/ 5777471 w 6459988"/>
              <a:gd name="connsiteY43" fmla="*/ 2901570 h 5753325"/>
              <a:gd name="connsiteX44" fmla="*/ 5723992 w 6459988"/>
              <a:gd name="connsiteY44" fmla="*/ 2998752 h 5753325"/>
              <a:gd name="connsiteX45" fmla="*/ 5557886 w 6459988"/>
              <a:gd name="connsiteY45" fmla="*/ 3329735 h 5753325"/>
              <a:gd name="connsiteX46" fmla="*/ 5471501 w 6459988"/>
              <a:gd name="connsiteY46" fmla="*/ 3462221 h 5753325"/>
              <a:gd name="connsiteX47" fmla="*/ 5465154 w 6459988"/>
              <a:gd name="connsiteY47" fmla="*/ 3541065 h 5753325"/>
              <a:gd name="connsiteX48" fmla="*/ 5437889 w 6459988"/>
              <a:gd name="connsiteY48" fmla="*/ 3559927 h 5753325"/>
              <a:gd name="connsiteX49" fmla="*/ 5432770 w 6459988"/>
              <a:gd name="connsiteY49" fmla="*/ 3562948 h 5753325"/>
              <a:gd name="connsiteX50" fmla="*/ 5406795 w 6459988"/>
              <a:gd name="connsiteY50" fmla="*/ 3578594 h 5753325"/>
              <a:gd name="connsiteX51" fmla="*/ 5381495 w 6459988"/>
              <a:gd name="connsiteY51" fmla="*/ 3599883 h 5753325"/>
              <a:gd name="connsiteX52" fmla="*/ 5363689 w 6459988"/>
              <a:gd name="connsiteY52" fmla="*/ 3633299 h 5753325"/>
              <a:gd name="connsiteX53" fmla="*/ 5291870 w 6459988"/>
              <a:gd name="connsiteY53" fmla="*/ 3799039 h 5753325"/>
              <a:gd name="connsiteX54" fmla="*/ 5241600 w 6459988"/>
              <a:gd name="connsiteY54" fmla="*/ 3894238 h 5753325"/>
              <a:gd name="connsiteX55" fmla="*/ 5211041 w 6459988"/>
              <a:gd name="connsiteY55" fmla="*/ 3924184 h 5753325"/>
              <a:gd name="connsiteX56" fmla="*/ 5176073 w 6459988"/>
              <a:gd name="connsiteY56" fmla="*/ 3970179 h 5753325"/>
              <a:gd name="connsiteX57" fmla="*/ 5172826 w 6459988"/>
              <a:gd name="connsiteY57" fmla="*/ 3991773 h 5753325"/>
              <a:gd name="connsiteX58" fmla="*/ 5157053 w 6459988"/>
              <a:gd name="connsiteY58" fmla="*/ 3997708 h 5753325"/>
              <a:gd name="connsiteX59" fmla="*/ 5127922 w 6459988"/>
              <a:gd name="connsiteY59" fmla="*/ 4022660 h 5753325"/>
              <a:gd name="connsiteX60" fmla="*/ 5020872 w 6459988"/>
              <a:gd name="connsiteY60" fmla="*/ 4075951 h 5753325"/>
              <a:gd name="connsiteX61" fmla="*/ 4991410 w 6459988"/>
              <a:gd name="connsiteY61" fmla="*/ 4087598 h 5753325"/>
              <a:gd name="connsiteX62" fmla="*/ 4930112 w 6459988"/>
              <a:gd name="connsiteY62" fmla="*/ 4138459 h 5753325"/>
              <a:gd name="connsiteX63" fmla="*/ 4834224 w 6459988"/>
              <a:gd name="connsiteY63" fmla="*/ 4231643 h 5753325"/>
              <a:gd name="connsiteX64" fmla="*/ 4812599 w 6459988"/>
              <a:gd name="connsiteY64" fmla="*/ 4249449 h 5753325"/>
              <a:gd name="connsiteX65" fmla="*/ 4789188 w 6459988"/>
              <a:gd name="connsiteY65" fmla="*/ 4256678 h 5753325"/>
              <a:gd name="connsiteX66" fmla="*/ 4779554 w 6459988"/>
              <a:gd name="connsiteY66" fmla="*/ 4251313 h 5753325"/>
              <a:gd name="connsiteX67" fmla="*/ 4766885 w 6459988"/>
              <a:gd name="connsiteY67" fmla="*/ 4259812 h 5753325"/>
              <a:gd name="connsiteX68" fmla="*/ 4762510 w 6459988"/>
              <a:gd name="connsiteY68" fmla="*/ 4260383 h 5753325"/>
              <a:gd name="connsiteX69" fmla="*/ 4738416 w 6459988"/>
              <a:gd name="connsiteY69" fmla="*/ 4265355 h 5753325"/>
              <a:gd name="connsiteX70" fmla="*/ 4712007 w 6459988"/>
              <a:gd name="connsiteY70" fmla="*/ 4317892 h 5753325"/>
              <a:gd name="connsiteX71" fmla="*/ 4658930 w 6459988"/>
              <a:gd name="connsiteY71" fmla="*/ 4348041 h 5753325"/>
              <a:gd name="connsiteX72" fmla="*/ 4443526 w 6459988"/>
              <a:gd name="connsiteY72" fmla="*/ 4507851 h 5753325"/>
              <a:gd name="connsiteX73" fmla="*/ 4289766 w 6459988"/>
              <a:gd name="connsiteY73" fmla="*/ 4711450 h 5753325"/>
              <a:gd name="connsiteX74" fmla="*/ 4150870 w 6459988"/>
              <a:gd name="connsiteY74" fmla="*/ 4818480 h 5753325"/>
              <a:gd name="connsiteX75" fmla="*/ 4006639 w 6459988"/>
              <a:gd name="connsiteY75" fmla="*/ 4933815 h 5753325"/>
              <a:gd name="connsiteX76" fmla="*/ 3298210 w 6459988"/>
              <a:gd name="connsiteY76" fmla="*/ 5070790 h 5753325"/>
              <a:gd name="connsiteX77" fmla="*/ 2947678 w 6459988"/>
              <a:gd name="connsiteY77" fmla="*/ 5117869 h 5753325"/>
              <a:gd name="connsiteX78" fmla="*/ 2822169 w 6459988"/>
              <a:gd name="connsiteY78" fmla="*/ 5129396 h 5753325"/>
              <a:gd name="connsiteX79" fmla="*/ 2538773 w 6459988"/>
              <a:gd name="connsiteY79" fmla="*/ 5313397 h 5753325"/>
              <a:gd name="connsiteX80" fmla="*/ 2014500 w 6459988"/>
              <a:gd name="connsiteY80" fmla="*/ 5519744 h 5753325"/>
              <a:gd name="connsiteX81" fmla="*/ 1934391 w 6459988"/>
              <a:gd name="connsiteY81" fmla="*/ 5591335 h 5753325"/>
              <a:gd name="connsiteX82" fmla="*/ 1892550 w 6459988"/>
              <a:gd name="connsiteY82" fmla="*/ 5649708 h 5753325"/>
              <a:gd name="connsiteX83" fmla="*/ 1854769 w 6459988"/>
              <a:gd name="connsiteY83" fmla="*/ 5647691 h 5753325"/>
              <a:gd name="connsiteX84" fmla="*/ 1809461 w 6459988"/>
              <a:gd name="connsiteY84" fmla="*/ 5648628 h 5753325"/>
              <a:gd name="connsiteX85" fmla="*/ 1745150 w 6459988"/>
              <a:gd name="connsiteY85" fmla="*/ 5693879 h 5753325"/>
              <a:gd name="connsiteX86" fmla="*/ 1713375 w 6459988"/>
              <a:gd name="connsiteY86" fmla="*/ 5684672 h 5753325"/>
              <a:gd name="connsiteX87" fmla="*/ 1707808 w 6459988"/>
              <a:gd name="connsiteY87" fmla="*/ 5682611 h 5753325"/>
              <a:gd name="connsiteX88" fmla="*/ 1679313 w 6459988"/>
              <a:gd name="connsiteY88" fmla="*/ 5672360 h 5753325"/>
              <a:gd name="connsiteX89" fmla="*/ 1646933 w 6459988"/>
              <a:gd name="connsiteY89" fmla="*/ 5666227 h 5753325"/>
              <a:gd name="connsiteX90" fmla="*/ 1610055 w 6459988"/>
              <a:gd name="connsiteY90" fmla="*/ 5673643 h 5753325"/>
              <a:gd name="connsiteX91" fmla="*/ 1437641 w 6459988"/>
              <a:gd name="connsiteY91" fmla="*/ 5723266 h 5753325"/>
              <a:gd name="connsiteX92" fmla="*/ 1332869 w 6459988"/>
              <a:gd name="connsiteY92" fmla="*/ 5744752 h 5753325"/>
              <a:gd name="connsiteX93" fmla="*/ 1290525 w 6459988"/>
              <a:gd name="connsiteY93" fmla="*/ 5740036 h 5753325"/>
              <a:gd name="connsiteX94" fmla="*/ 1233107 w 6459988"/>
              <a:gd name="connsiteY94" fmla="*/ 5742106 h 5753325"/>
              <a:gd name="connsiteX95" fmla="*/ 1214532 w 6459988"/>
              <a:gd name="connsiteY95" fmla="*/ 5753325 h 5753325"/>
              <a:gd name="connsiteX96" fmla="*/ 1199955 w 6459988"/>
              <a:gd name="connsiteY96" fmla="*/ 5744831 h 5753325"/>
              <a:gd name="connsiteX97" fmla="*/ 1162337 w 6459988"/>
              <a:gd name="connsiteY97" fmla="*/ 5738048 h 5753325"/>
              <a:gd name="connsiteX98" fmla="*/ 1053457 w 6459988"/>
              <a:gd name="connsiteY98" fmla="*/ 5688676 h 5753325"/>
              <a:gd name="connsiteX99" fmla="*/ 1025798 w 6459988"/>
              <a:gd name="connsiteY99" fmla="*/ 5673166 h 5753325"/>
              <a:gd name="connsiteX100" fmla="*/ 947900 w 6459988"/>
              <a:gd name="connsiteY100" fmla="*/ 5657848 h 5753325"/>
              <a:gd name="connsiteX101" fmla="*/ 815627 w 6459988"/>
              <a:gd name="connsiteY101" fmla="*/ 5642557 h 5753325"/>
              <a:gd name="connsiteX102" fmla="*/ 788251 w 6459988"/>
              <a:gd name="connsiteY102" fmla="*/ 5637065 h 5753325"/>
              <a:gd name="connsiteX103" fmla="*/ 767822 w 6459988"/>
              <a:gd name="connsiteY103" fmla="*/ 5623450 h 5753325"/>
              <a:gd name="connsiteX104" fmla="*/ 765791 w 6459988"/>
              <a:gd name="connsiteY104" fmla="*/ 5612539 h 5753325"/>
              <a:gd name="connsiteX105" fmla="*/ 751230 w 6459988"/>
              <a:gd name="connsiteY105" fmla="*/ 5608092 h 5753325"/>
              <a:gd name="connsiteX106" fmla="*/ 748008 w 6459988"/>
              <a:gd name="connsiteY106" fmla="*/ 5605052 h 5753325"/>
              <a:gd name="connsiteX107" fmla="*/ 728871 w 6459988"/>
              <a:gd name="connsiteY107" fmla="*/ 5589469 h 5753325"/>
              <a:gd name="connsiteX108" fmla="*/ 671898 w 6459988"/>
              <a:gd name="connsiteY108" fmla="*/ 5602363 h 5753325"/>
              <a:gd name="connsiteX109" fmla="*/ 615065 w 6459988"/>
              <a:gd name="connsiteY109" fmla="*/ 5580257 h 5753325"/>
              <a:gd name="connsiteX110" fmla="*/ 355785 w 6459988"/>
              <a:gd name="connsiteY110" fmla="*/ 5514383 h 5753325"/>
              <a:gd name="connsiteX111" fmla="*/ 102269 w 6459988"/>
              <a:gd name="connsiteY111" fmla="*/ 5524347 h 5753325"/>
              <a:gd name="connsiteX112" fmla="*/ 13160 w 6459988"/>
              <a:gd name="connsiteY112" fmla="*/ 5514159 h 5753325"/>
              <a:gd name="connsiteX113" fmla="*/ 0 w 6459988"/>
              <a:gd name="connsiteY113" fmla="*/ 5511735 h 5753325"/>
              <a:gd name="connsiteX114" fmla="*/ 0 w 6459988"/>
              <a:gd name="connsiteY114" fmla="*/ 0 h 5753325"/>
              <a:gd name="connsiteX0" fmla="*/ 0 w 6459988"/>
              <a:gd name="connsiteY0" fmla="*/ 0 h 5753325"/>
              <a:gd name="connsiteX1" fmla="*/ 6438980 w 6459988"/>
              <a:gd name="connsiteY1" fmla="*/ 0 h 5753325"/>
              <a:gd name="connsiteX2" fmla="*/ 6439047 w 6459988"/>
              <a:gd name="connsiteY2" fmla="*/ 147 h 5753325"/>
              <a:gd name="connsiteX3" fmla="*/ 6443456 w 6459988"/>
              <a:gd name="connsiteY3" fmla="*/ 130105 h 5753325"/>
              <a:gd name="connsiteX4" fmla="*/ 6447632 w 6459988"/>
              <a:gd name="connsiteY4" fmla="*/ 170016 h 5753325"/>
              <a:gd name="connsiteX5" fmla="*/ 6396598 w 6459988"/>
              <a:gd name="connsiteY5" fmla="*/ 274847 h 5753325"/>
              <a:gd name="connsiteX6" fmla="*/ 6375685 w 6459988"/>
              <a:gd name="connsiteY6" fmla="*/ 535865 h 5753325"/>
              <a:gd name="connsiteX7" fmla="*/ 6354187 w 6459988"/>
              <a:gd name="connsiteY7" fmla="*/ 615799 h 5753325"/>
              <a:gd name="connsiteX8" fmla="*/ 6459988 w 6459988"/>
              <a:gd name="connsiteY8" fmla="*/ 707628 h 5753325"/>
              <a:gd name="connsiteX9" fmla="*/ 6453989 w 6459988"/>
              <a:gd name="connsiteY9" fmla="*/ 711876 h 5753325"/>
              <a:gd name="connsiteX10" fmla="*/ 6344988 w 6459988"/>
              <a:gd name="connsiteY10" fmla="*/ 697330 h 5753325"/>
              <a:gd name="connsiteX11" fmla="*/ 6447445 w 6459988"/>
              <a:gd name="connsiteY11" fmla="*/ 780003 h 5753325"/>
              <a:gd name="connsiteX12" fmla="*/ 6426552 w 6459988"/>
              <a:gd name="connsiteY12" fmla="*/ 845805 h 5753325"/>
              <a:gd name="connsiteX13" fmla="*/ 6434072 w 6459988"/>
              <a:gd name="connsiteY13" fmla="*/ 910733 h 5753325"/>
              <a:gd name="connsiteX14" fmla="*/ 6432570 w 6459988"/>
              <a:gd name="connsiteY14" fmla="*/ 983394 h 5753325"/>
              <a:gd name="connsiteX15" fmla="*/ 6431878 w 6459988"/>
              <a:gd name="connsiteY15" fmla="*/ 1026728 h 5753325"/>
              <a:gd name="connsiteX16" fmla="*/ 6414269 w 6459988"/>
              <a:gd name="connsiteY16" fmla="*/ 1151111 h 5753325"/>
              <a:gd name="connsiteX17" fmla="*/ 6371722 w 6459988"/>
              <a:gd name="connsiteY17" fmla="*/ 1318080 h 5753325"/>
              <a:gd name="connsiteX18" fmla="*/ 6356023 w 6459988"/>
              <a:gd name="connsiteY18" fmla="*/ 1356227 h 5753325"/>
              <a:gd name="connsiteX19" fmla="*/ 6356157 w 6459988"/>
              <a:gd name="connsiteY19" fmla="*/ 1361967 h 5753325"/>
              <a:gd name="connsiteX20" fmla="*/ 6350613 w 6459988"/>
              <a:gd name="connsiteY20" fmla="*/ 1393569 h 5753325"/>
              <a:gd name="connsiteX21" fmla="*/ 6357062 w 6459988"/>
              <a:gd name="connsiteY21" fmla="*/ 1444071 h 5753325"/>
              <a:gd name="connsiteX22" fmla="*/ 6364832 w 6459988"/>
              <a:gd name="connsiteY22" fmla="*/ 1478763 h 5753325"/>
              <a:gd name="connsiteX23" fmla="*/ 6369745 w 6459988"/>
              <a:gd name="connsiteY23" fmla="*/ 1495680 h 5753325"/>
              <a:gd name="connsiteX24" fmla="*/ 6370898 w 6459988"/>
              <a:gd name="connsiteY24" fmla="*/ 1513331 h 5753325"/>
              <a:gd name="connsiteX25" fmla="*/ 6368801 w 6459988"/>
              <a:gd name="connsiteY25" fmla="*/ 1527414 h 5753325"/>
              <a:gd name="connsiteX26" fmla="*/ 6359177 w 6459988"/>
              <a:gd name="connsiteY26" fmla="*/ 1639513 h 5753325"/>
              <a:gd name="connsiteX27" fmla="*/ 6299489 w 6459988"/>
              <a:gd name="connsiteY27" fmla="*/ 1784860 h 5753325"/>
              <a:gd name="connsiteX28" fmla="*/ 6267878 w 6459988"/>
              <a:gd name="connsiteY28" fmla="*/ 1858572 h 5753325"/>
              <a:gd name="connsiteX29" fmla="*/ 6251146 w 6459988"/>
              <a:gd name="connsiteY29" fmla="*/ 1926167 h 5753325"/>
              <a:gd name="connsiteX30" fmla="*/ 6210686 w 6459988"/>
              <a:gd name="connsiteY30" fmla="*/ 2014834 h 5753325"/>
              <a:gd name="connsiteX31" fmla="*/ 6106652 w 6459988"/>
              <a:gd name="connsiteY31" fmla="*/ 2150572 h 5753325"/>
              <a:gd name="connsiteX32" fmla="*/ 6097813 w 6459988"/>
              <a:gd name="connsiteY32" fmla="*/ 2172208 h 5753325"/>
              <a:gd name="connsiteX33" fmla="*/ 6095990 w 6459988"/>
              <a:gd name="connsiteY33" fmla="*/ 2181185 h 5753325"/>
              <a:gd name="connsiteX34" fmla="*/ 6090126 w 6459988"/>
              <a:gd name="connsiteY34" fmla="*/ 2192533 h 5753325"/>
              <a:gd name="connsiteX35" fmla="*/ 6089503 w 6459988"/>
              <a:gd name="connsiteY35" fmla="*/ 2192543 h 5753325"/>
              <a:gd name="connsiteX36" fmla="*/ 6084946 w 6459988"/>
              <a:gd name="connsiteY36" fmla="*/ 2203694 h 5753325"/>
              <a:gd name="connsiteX37" fmla="*/ 5987861 w 6459988"/>
              <a:gd name="connsiteY37" fmla="*/ 2304868 h 5753325"/>
              <a:gd name="connsiteX38" fmla="*/ 5973439 w 6459988"/>
              <a:gd name="connsiteY38" fmla="*/ 2385635 h 5753325"/>
              <a:gd name="connsiteX39" fmla="*/ 5916727 w 6459988"/>
              <a:gd name="connsiteY39" fmla="*/ 2458777 h 5753325"/>
              <a:gd name="connsiteX40" fmla="*/ 5856524 w 6459988"/>
              <a:gd name="connsiteY40" fmla="*/ 2583281 h 5753325"/>
              <a:gd name="connsiteX41" fmla="*/ 5838091 w 6459988"/>
              <a:gd name="connsiteY41" fmla="*/ 2753474 h 5753325"/>
              <a:gd name="connsiteX42" fmla="*/ 5777471 w 6459988"/>
              <a:gd name="connsiteY42" fmla="*/ 2901570 h 5753325"/>
              <a:gd name="connsiteX43" fmla="*/ 5723992 w 6459988"/>
              <a:gd name="connsiteY43" fmla="*/ 2998752 h 5753325"/>
              <a:gd name="connsiteX44" fmla="*/ 5557886 w 6459988"/>
              <a:gd name="connsiteY44" fmla="*/ 3329735 h 5753325"/>
              <a:gd name="connsiteX45" fmla="*/ 5471501 w 6459988"/>
              <a:gd name="connsiteY45" fmla="*/ 3462221 h 5753325"/>
              <a:gd name="connsiteX46" fmla="*/ 5465154 w 6459988"/>
              <a:gd name="connsiteY46" fmla="*/ 3541065 h 5753325"/>
              <a:gd name="connsiteX47" fmla="*/ 5437889 w 6459988"/>
              <a:gd name="connsiteY47" fmla="*/ 3559927 h 5753325"/>
              <a:gd name="connsiteX48" fmla="*/ 5432770 w 6459988"/>
              <a:gd name="connsiteY48" fmla="*/ 3562948 h 5753325"/>
              <a:gd name="connsiteX49" fmla="*/ 5406795 w 6459988"/>
              <a:gd name="connsiteY49" fmla="*/ 3578594 h 5753325"/>
              <a:gd name="connsiteX50" fmla="*/ 5381495 w 6459988"/>
              <a:gd name="connsiteY50" fmla="*/ 3599883 h 5753325"/>
              <a:gd name="connsiteX51" fmla="*/ 5363689 w 6459988"/>
              <a:gd name="connsiteY51" fmla="*/ 3633299 h 5753325"/>
              <a:gd name="connsiteX52" fmla="*/ 5291870 w 6459988"/>
              <a:gd name="connsiteY52" fmla="*/ 3799039 h 5753325"/>
              <a:gd name="connsiteX53" fmla="*/ 5241600 w 6459988"/>
              <a:gd name="connsiteY53" fmla="*/ 3894238 h 5753325"/>
              <a:gd name="connsiteX54" fmla="*/ 5211041 w 6459988"/>
              <a:gd name="connsiteY54" fmla="*/ 3924184 h 5753325"/>
              <a:gd name="connsiteX55" fmla="*/ 5176073 w 6459988"/>
              <a:gd name="connsiteY55" fmla="*/ 3970179 h 5753325"/>
              <a:gd name="connsiteX56" fmla="*/ 5172826 w 6459988"/>
              <a:gd name="connsiteY56" fmla="*/ 3991773 h 5753325"/>
              <a:gd name="connsiteX57" fmla="*/ 5157053 w 6459988"/>
              <a:gd name="connsiteY57" fmla="*/ 3997708 h 5753325"/>
              <a:gd name="connsiteX58" fmla="*/ 5127922 w 6459988"/>
              <a:gd name="connsiteY58" fmla="*/ 4022660 h 5753325"/>
              <a:gd name="connsiteX59" fmla="*/ 5020872 w 6459988"/>
              <a:gd name="connsiteY59" fmla="*/ 4075951 h 5753325"/>
              <a:gd name="connsiteX60" fmla="*/ 4991410 w 6459988"/>
              <a:gd name="connsiteY60" fmla="*/ 4087598 h 5753325"/>
              <a:gd name="connsiteX61" fmla="*/ 4930112 w 6459988"/>
              <a:gd name="connsiteY61" fmla="*/ 4138459 h 5753325"/>
              <a:gd name="connsiteX62" fmla="*/ 4834224 w 6459988"/>
              <a:gd name="connsiteY62" fmla="*/ 4231643 h 5753325"/>
              <a:gd name="connsiteX63" fmla="*/ 4812599 w 6459988"/>
              <a:gd name="connsiteY63" fmla="*/ 4249449 h 5753325"/>
              <a:gd name="connsiteX64" fmla="*/ 4789188 w 6459988"/>
              <a:gd name="connsiteY64" fmla="*/ 4256678 h 5753325"/>
              <a:gd name="connsiteX65" fmla="*/ 4779554 w 6459988"/>
              <a:gd name="connsiteY65" fmla="*/ 4251313 h 5753325"/>
              <a:gd name="connsiteX66" fmla="*/ 4766885 w 6459988"/>
              <a:gd name="connsiteY66" fmla="*/ 4259812 h 5753325"/>
              <a:gd name="connsiteX67" fmla="*/ 4762510 w 6459988"/>
              <a:gd name="connsiteY67" fmla="*/ 4260383 h 5753325"/>
              <a:gd name="connsiteX68" fmla="*/ 4738416 w 6459988"/>
              <a:gd name="connsiteY68" fmla="*/ 4265355 h 5753325"/>
              <a:gd name="connsiteX69" fmla="*/ 4712007 w 6459988"/>
              <a:gd name="connsiteY69" fmla="*/ 4317892 h 5753325"/>
              <a:gd name="connsiteX70" fmla="*/ 4658930 w 6459988"/>
              <a:gd name="connsiteY70" fmla="*/ 4348041 h 5753325"/>
              <a:gd name="connsiteX71" fmla="*/ 4443526 w 6459988"/>
              <a:gd name="connsiteY71" fmla="*/ 4507851 h 5753325"/>
              <a:gd name="connsiteX72" fmla="*/ 4289766 w 6459988"/>
              <a:gd name="connsiteY72" fmla="*/ 4711450 h 5753325"/>
              <a:gd name="connsiteX73" fmla="*/ 4150870 w 6459988"/>
              <a:gd name="connsiteY73" fmla="*/ 4818480 h 5753325"/>
              <a:gd name="connsiteX74" fmla="*/ 4006639 w 6459988"/>
              <a:gd name="connsiteY74" fmla="*/ 4933815 h 5753325"/>
              <a:gd name="connsiteX75" fmla="*/ 3298210 w 6459988"/>
              <a:gd name="connsiteY75" fmla="*/ 5070790 h 5753325"/>
              <a:gd name="connsiteX76" fmla="*/ 2947678 w 6459988"/>
              <a:gd name="connsiteY76" fmla="*/ 5117869 h 5753325"/>
              <a:gd name="connsiteX77" fmla="*/ 2822169 w 6459988"/>
              <a:gd name="connsiteY77" fmla="*/ 5129396 h 5753325"/>
              <a:gd name="connsiteX78" fmla="*/ 2538773 w 6459988"/>
              <a:gd name="connsiteY78" fmla="*/ 5313397 h 5753325"/>
              <a:gd name="connsiteX79" fmla="*/ 2014500 w 6459988"/>
              <a:gd name="connsiteY79" fmla="*/ 5519744 h 5753325"/>
              <a:gd name="connsiteX80" fmla="*/ 1934391 w 6459988"/>
              <a:gd name="connsiteY80" fmla="*/ 5591335 h 5753325"/>
              <a:gd name="connsiteX81" fmla="*/ 1892550 w 6459988"/>
              <a:gd name="connsiteY81" fmla="*/ 5649708 h 5753325"/>
              <a:gd name="connsiteX82" fmla="*/ 1854769 w 6459988"/>
              <a:gd name="connsiteY82" fmla="*/ 5647691 h 5753325"/>
              <a:gd name="connsiteX83" fmla="*/ 1809461 w 6459988"/>
              <a:gd name="connsiteY83" fmla="*/ 5648628 h 5753325"/>
              <a:gd name="connsiteX84" fmla="*/ 1745150 w 6459988"/>
              <a:gd name="connsiteY84" fmla="*/ 5693879 h 5753325"/>
              <a:gd name="connsiteX85" fmla="*/ 1713375 w 6459988"/>
              <a:gd name="connsiteY85" fmla="*/ 5684672 h 5753325"/>
              <a:gd name="connsiteX86" fmla="*/ 1707808 w 6459988"/>
              <a:gd name="connsiteY86" fmla="*/ 5682611 h 5753325"/>
              <a:gd name="connsiteX87" fmla="*/ 1679313 w 6459988"/>
              <a:gd name="connsiteY87" fmla="*/ 5672360 h 5753325"/>
              <a:gd name="connsiteX88" fmla="*/ 1646933 w 6459988"/>
              <a:gd name="connsiteY88" fmla="*/ 5666227 h 5753325"/>
              <a:gd name="connsiteX89" fmla="*/ 1610055 w 6459988"/>
              <a:gd name="connsiteY89" fmla="*/ 5673643 h 5753325"/>
              <a:gd name="connsiteX90" fmla="*/ 1437641 w 6459988"/>
              <a:gd name="connsiteY90" fmla="*/ 5723266 h 5753325"/>
              <a:gd name="connsiteX91" fmla="*/ 1332869 w 6459988"/>
              <a:gd name="connsiteY91" fmla="*/ 5744752 h 5753325"/>
              <a:gd name="connsiteX92" fmla="*/ 1290525 w 6459988"/>
              <a:gd name="connsiteY92" fmla="*/ 5740036 h 5753325"/>
              <a:gd name="connsiteX93" fmla="*/ 1233107 w 6459988"/>
              <a:gd name="connsiteY93" fmla="*/ 5742106 h 5753325"/>
              <a:gd name="connsiteX94" fmla="*/ 1214532 w 6459988"/>
              <a:gd name="connsiteY94" fmla="*/ 5753325 h 5753325"/>
              <a:gd name="connsiteX95" fmla="*/ 1199955 w 6459988"/>
              <a:gd name="connsiteY95" fmla="*/ 5744831 h 5753325"/>
              <a:gd name="connsiteX96" fmla="*/ 1162337 w 6459988"/>
              <a:gd name="connsiteY96" fmla="*/ 5738048 h 5753325"/>
              <a:gd name="connsiteX97" fmla="*/ 1053457 w 6459988"/>
              <a:gd name="connsiteY97" fmla="*/ 5688676 h 5753325"/>
              <a:gd name="connsiteX98" fmla="*/ 1025798 w 6459988"/>
              <a:gd name="connsiteY98" fmla="*/ 5673166 h 5753325"/>
              <a:gd name="connsiteX99" fmla="*/ 947900 w 6459988"/>
              <a:gd name="connsiteY99" fmla="*/ 5657848 h 5753325"/>
              <a:gd name="connsiteX100" fmla="*/ 815627 w 6459988"/>
              <a:gd name="connsiteY100" fmla="*/ 5642557 h 5753325"/>
              <a:gd name="connsiteX101" fmla="*/ 788251 w 6459988"/>
              <a:gd name="connsiteY101" fmla="*/ 5637065 h 5753325"/>
              <a:gd name="connsiteX102" fmla="*/ 767822 w 6459988"/>
              <a:gd name="connsiteY102" fmla="*/ 5623450 h 5753325"/>
              <a:gd name="connsiteX103" fmla="*/ 765791 w 6459988"/>
              <a:gd name="connsiteY103" fmla="*/ 5612539 h 5753325"/>
              <a:gd name="connsiteX104" fmla="*/ 751230 w 6459988"/>
              <a:gd name="connsiteY104" fmla="*/ 5608092 h 5753325"/>
              <a:gd name="connsiteX105" fmla="*/ 748008 w 6459988"/>
              <a:gd name="connsiteY105" fmla="*/ 5605052 h 5753325"/>
              <a:gd name="connsiteX106" fmla="*/ 728871 w 6459988"/>
              <a:gd name="connsiteY106" fmla="*/ 5589469 h 5753325"/>
              <a:gd name="connsiteX107" fmla="*/ 671898 w 6459988"/>
              <a:gd name="connsiteY107" fmla="*/ 5602363 h 5753325"/>
              <a:gd name="connsiteX108" fmla="*/ 615065 w 6459988"/>
              <a:gd name="connsiteY108" fmla="*/ 5580257 h 5753325"/>
              <a:gd name="connsiteX109" fmla="*/ 355785 w 6459988"/>
              <a:gd name="connsiteY109" fmla="*/ 5514383 h 5753325"/>
              <a:gd name="connsiteX110" fmla="*/ 102269 w 6459988"/>
              <a:gd name="connsiteY110" fmla="*/ 5524347 h 5753325"/>
              <a:gd name="connsiteX111" fmla="*/ 13160 w 6459988"/>
              <a:gd name="connsiteY111" fmla="*/ 5514159 h 5753325"/>
              <a:gd name="connsiteX112" fmla="*/ 0 w 6459988"/>
              <a:gd name="connsiteY112" fmla="*/ 5511735 h 5753325"/>
              <a:gd name="connsiteX113" fmla="*/ 0 w 6459988"/>
              <a:gd name="connsiteY113" fmla="*/ 0 h 5753325"/>
              <a:gd name="connsiteX0" fmla="*/ 0 w 6459988"/>
              <a:gd name="connsiteY0" fmla="*/ 0 h 5753325"/>
              <a:gd name="connsiteX1" fmla="*/ 6438980 w 6459988"/>
              <a:gd name="connsiteY1" fmla="*/ 0 h 5753325"/>
              <a:gd name="connsiteX2" fmla="*/ 6439047 w 6459988"/>
              <a:gd name="connsiteY2" fmla="*/ 147 h 5753325"/>
              <a:gd name="connsiteX3" fmla="*/ 6443456 w 6459988"/>
              <a:gd name="connsiteY3" fmla="*/ 130105 h 5753325"/>
              <a:gd name="connsiteX4" fmla="*/ 6447632 w 6459988"/>
              <a:gd name="connsiteY4" fmla="*/ 170016 h 5753325"/>
              <a:gd name="connsiteX5" fmla="*/ 6396598 w 6459988"/>
              <a:gd name="connsiteY5" fmla="*/ 274847 h 5753325"/>
              <a:gd name="connsiteX6" fmla="*/ 6375685 w 6459988"/>
              <a:gd name="connsiteY6" fmla="*/ 535865 h 5753325"/>
              <a:gd name="connsiteX7" fmla="*/ 6354187 w 6459988"/>
              <a:gd name="connsiteY7" fmla="*/ 615799 h 5753325"/>
              <a:gd name="connsiteX8" fmla="*/ 6459988 w 6459988"/>
              <a:gd name="connsiteY8" fmla="*/ 707628 h 5753325"/>
              <a:gd name="connsiteX9" fmla="*/ 6344988 w 6459988"/>
              <a:gd name="connsiteY9" fmla="*/ 697330 h 5753325"/>
              <a:gd name="connsiteX10" fmla="*/ 6447445 w 6459988"/>
              <a:gd name="connsiteY10" fmla="*/ 780003 h 5753325"/>
              <a:gd name="connsiteX11" fmla="*/ 6426552 w 6459988"/>
              <a:gd name="connsiteY11" fmla="*/ 845805 h 5753325"/>
              <a:gd name="connsiteX12" fmla="*/ 6434072 w 6459988"/>
              <a:gd name="connsiteY12" fmla="*/ 910733 h 5753325"/>
              <a:gd name="connsiteX13" fmla="*/ 6432570 w 6459988"/>
              <a:gd name="connsiteY13" fmla="*/ 983394 h 5753325"/>
              <a:gd name="connsiteX14" fmla="*/ 6431878 w 6459988"/>
              <a:gd name="connsiteY14" fmla="*/ 1026728 h 5753325"/>
              <a:gd name="connsiteX15" fmla="*/ 6414269 w 6459988"/>
              <a:gd name="connsiteY15" fmla="*/ 1151111 h 5753325"/>
              <a:gd name="connsiteX16" fmla="*/ 6371722 w 6459988"/>
              <a:gd name="connsiteY16" fmla="*/ 1318080 h 5753325"/>
              <a:gd name="connsiteX17" fmla="*/ 6356023 w 6459988"/>
              <a:gd name="connsiteY17" fmla="*/ 1356227 h 5753325"/>
              <a:gd name="connsiteX18" fmla="*/ 6356157 w 6459988"/>
              <a:gd name="connsiteY18" fmla="*/ 1361967 h 5753325"/>
              <a:gd name="connsiteX19" fmla="*/ 6350613 w 6459988"/>
              <a:gd name="connsiteY19" fmla="*/ 1393569 h 5753325"/>
              <a:gd name="connsiteX20" fmla="*/ 6357062 w 6459988"/>
              <a:gd name="connsiteY20" fmla="*/ 1444071 h 5753325"/>
              <a:gd name="connsiteX21" fmla="*/ 6364832 w 6459988"/>
              <a:gd name="connsiteY21" fmla="*/ 1478763 h 5753325"/>
              <a:gd name="connsiteX22" fmla="*/ 6369745 w 6459988"/>
              <a:gd name="connsiteY22" fmla="*/ 1495680 h 5753325"/>
              <a:gd name="connsiteX23" fmla="*/ 6370898 w 6459988"/>
              <a:gd name="connsiteY23" fmla="*/ 1513331 h 5753325"/>
              <a:gd name="connsiteX24" fmla="*/ 6368801 w 6459988"/>
              <a:gd name="connsiteY24" fmla="*/ 1527414 h 5753325"/>
              <a:gd name="connsiteX25" fmla="*/ 6359177 w 6459988"/>
              <a:gd name="connsiteY25" fmla="*/ 1639513 h 5753325"/>
              <a:gd name="connsiteX26" fmla="*/ 6299489 w 6459988"/>
              <a:gd name="connsiteY26" fmla="*/ 1784860 h 5753325"/>
              <a:gd name="connsiteX27" fmla="*/ 6267878 w 6459988"/>
              <a:gd name="connsiteY27" fmla="*/ 1858572 h 5753325"/>
              <a:gd name="connsiteX28" fmla="*/ 6251146 w 6459988"/>
              <a:gd name="connsiteY28" fmla="*/ 1926167 h 5753325"/>
              <a:gd name="connsiteX29" fmla="*/ 6210686 w 6459988"/>
              <a:gd name="connsiteY29" fmla="*/ 2014834 h 5753325"/>
              <a:gd name="connsiteX30" fmla="*/ 6106652 w 6459988"/>
              <a:gd name="connsiteY30" fmla="*/ 2150572 h 5753325"/>
              <a:gd name="connsiteX31" fmla="*/ 6097813 w 6459988"/>
              <a:gd name="connsiteY31" fmla="*/ 2172208 h 5753325"/>
              <a:gd name="connsiteX32" fmla="*/ 6095990 w 6459988"/>
              <a:gd name="connsiteY32" fmla="*/ 2181185 h 5753325"/>
              <a:gd name="connsiteX33" fmla="*/ 6090126 w 6459988"/>
              <a:gd name="connsiteY33" fmla="*/ 2192533 h 5753325"/>
              <a:gd name="connsiteX34" fmla="*/ 6089503 w 6459988"/>
              <a:gd name="connsiteY34" fmla="*/ 2192543 h 5753325"/>
              <a:gd name="connsiteX35" fmla="*/ 6084946 w 6459988"/>
              <a:gd name="connsiteY35" fmla="*/ 2203694 h 5753325"/>
              <a:gd name="connsiteX36" fmla="*/ 5987861 w 6459988"/>
              <a:gd name="connsiteY36" fmla="*/ 2304868 h 5753325"/>
              <a:gd name="connsiteX37" fmla="*/ 5973439 w 6459988"/>
              <a:gd name="connsiteY37" fmla="*/ 2385635 h 5753325"/>
              <a:gd name="connsiteX38" fmla="*/ 5916727 w 6459988"/>
              <a:gd name="connsiteY38" fmla="*/ 2458777 h 5753325"/>
              <a:gd name="connsiteX39" fmla="*/ 5856524 w 6459988"/>
              <a:gd name="connsiteY39" fmla="*/ 2583281 h 5753325"/>
              <a:gd name="connsiteX40" fmla="*/ 5838091 w 6459988"/>
              <a:gd name="connsiteY40" fmla="*/ 2753474 h 5753325"/>
              <a:gd name="connsiteX41" fmla="*/ 5777471 w 6459988"/>
              <a:gd name="connsiteY41" fmla="*/ 2901570 h 5753325"/>
              <a:gd name="connsiteX42" fmla="*/ 5723992 w 6459988"/>
              <a:gd name="connsiteY42" fmla="*/ 2998752 h 5753325"/>
              <a:gd name="connsiteX43" fmla="*/ 5557886 w 6459988"/>
              <a:gd name="connsiteY43" fmla="*/ 3329735 h 5753325"/>
              <a:gd name="connsiteX44" fmla="*/ 5471501 w 6459988"/>
              <a:gd name="connsiteY44" fmla="*/ 3462221 h 5753325"/>
              <a:gd name="connsiteX45" fmla="*/ 5465154 w 6459988"/>
              <a:gd name="connsiteY45" fmla="*/ 3541065 h 5753325"/>
              <a:gd name="connsiteX46" fmla="*/ 5437889 w 6459988"/>
              <a:gd name="connsiteY46" fmla="*/ 3559927 h 5753325"/>
              <a:gd name="connsiteX47" fmla="*/ 5432770 w 6459988"/>
              <a:gd name="connsiteY47" fmla="*/ 3562948 h 5753325"/>
              <a:gd name="connsiteX48" fmla="*/ 5406795 w 6459988"/>
              <a:gd name="connsiteY48" fmla="*/ 3578594 h 5753325"/>
              <a:gd name="connsiteX49" fmla="*/ 5381495 w 6459988"/>
              <a:gd name="connsiteY49" fmla="*/ 3599883 h 5753325"/>
              <a:gd name="connsiteX50" fmla="*/ 5363689 w 6459988"/>
              <a:gd name="connsiteY50" fmla="*/ 3633299 h 5753325"/>
              <a:gd name="connsiteX51" fmla="*/ 5291870 w 6459988"/>
              <a:gd name="connsiteY51" fmla="*/ 3799039 h 5753325"/>
              <a:gd name="connsiteX52" fmla="*/ 5241600 w 6459988"/>
              <a:gd name="connsiteY52" fmla="*/ 3894238 h 5753325"/>
              <a:gd name="connsiteX53" fmla="*/ 5211041 w 6459988"/>
              <a:gd name="connsiteY53" fmla="*/ 3924184 h 5753325"/>
              <a:gd name="connsiteX54" fmla="*/ 5176073 w 6459988"/>
              <a:gd name="connsiteY54" fmla="*/ 3970179 h 5753325"/>
              <a:gd name="connsiteX55" fmla="*/ 5172826 w 6459988"/>
              <a:gd name="connsiteY55" fmla="*/ 3991773 h 5753325"/>
              <a:gd name="connsiteX56" fmla="*/ 5157053 w 6459988"/>
              <a:gd name="connsiteY56" fmla="*/ 3997708 h 5753325"/>
              <a:gd name="connsiteX57" fmla="*/ 5127922 w 6459988"/>
              <a:gd name="connsiteY57" fmla="*/ 4022660 h 5753325"/>
              <a:gd name="connsiteX58" fmla="*/ 5020872 w 6459988"/>
              <a:gd name="connsiteY58" fmla="*/ 4075951 h 5753325"/>
              <a:gd name="connsiteX59" fmla="*/ 4991410 w 6459988"/>
              <a:gd name="connsiteY59" fmla="*/ 4087598 h 5753325"/>
              <a:gd name="connsiteX60" fmla="*/ 4930112 w 6459988"/>
              <a:gd name="connsiteY60" fmla="*/ 4138459 h 5753325"/>
              <a:gd name="connsiteX61" fmla="*/ 4834224 w 6459988"/>
              <a:gd name="connsiteY61" fmla="*/ 4231643 h 5753325"/>
              <a:gd name="connsiteX62" fmla="*/ 4812599 w 6459988"/>
              <a:gd name="connsiteY62" fmla="*/ 4249449 h 5753325"/>
              <a:gd name="connsiteX63" fmla="*/ 4789188 w 6459988"/>
              <a:gd name="connsiteY63" fmla="*/ 4256678 h 5753325"/>
              <a:gd name="connsiteX64" fmla="*/ 4779554 w 6459988"/>
              <a:gd name="connsiteY64" fmla="*/ 4251313 h 5753325"/>
              <a:gd name="connsiteX65" fmla="*/ 4766885 w 6459988"/>
              <a:gd name="connsiteY65" fmla="*/ 4259812 h 5753325"/>
              <a:gd name="connsiteX66" fmla="*/ 4762510 w 6459988"/>
              <a:gd name="connsiteY66" fmla="*/ 4260383 h 5753325"/>
              <a:gd name="connsiteX67" fmla="*/ 4738416 w 6459988"/>
              <a:gd name="connsiteY67" fmla="*/ 4265355 h 5753325"/>
              <a:gd name="connsiteX68" fmla="*/ 4712007 w 6459988"/>
              <a:gd name="connsiteY68" fmla="*/ 4317892 h 5753325"/>
              <a:gd name="connsiteX69" fmla="*/ 4658930 w 6459988"/>
              <a:gd name="connsiteY69" fmla="*/ 4348041 h 5753325"/>
              <a:gd name="connsiteX70" fmla="*/ 4443526 w 6459988"/>
              <a:gd name="connsiteY70" fmla="*/ 4507851 h 5753325"/>
              <a:gd name="connsiteX71" fmla="*/ 4289766 w 6459988"/>
              <a:gd name="connsiteY71" fmla="*/ 4711450 h 5753325"/>
              <a:gd name="connsiteX72" fmla="*/ 4150870 w 6459988"/>
              <a:gd name="connsiteY72" fmla="*/ 4818480 h 5753325"/>
              <a:gd name="connsiteX73" fmla="*/ 4006639 w 6459988"/>
              <a:gd name="connsiteY73" fmla="*/ 4933815 h 5753325"/>
              <a:gd name="connsiteX74" fmla="*/ 3298210 w 6459988"/>
              <a:gd name="connsiteY74" fmla="*/ 5070790 h 5753325"/>
              <a:gd name="connsiteX75" fmla="*/ 2947678 w 6459988"/>
              <a:gd name="connsiteY75" fmla="*/ 5117869 h 5753325"/>
              <a:gd name="connsiteX76" fmla="*/ 2822169 w 6459988"/>
              <a:gd name="connsiteY76" fmla="*/ 5129396 h 5753325"/>
              <a:gd name="connsiteX77" fmla="*/ 2538773 w 6459988"/>
              <a:gd name="connsiteY77" fmla="*/ 5313397 h 5753325"/>
              <a:gd name="connsiteX78" fmla="*/ 2014500 w 6459988"/>
              <a:gd name="connsiteY78" fmla="*/ 5519744 h 5753325"/>
              <a:gd name="connsiteX79" fmla="*/ 1934391 w 6459988"/>
              <a:gd name="connsiteY79" fmla="*/ 5591335 h 5753325"/>
              <a:gd name="connsiteX80" fmla="*/ 1892550 w 6459988"/>
              <a:gd name="connsiteY80" fmla="*/ 5649708 h 5753325"/>
              <a:gd name="connsiteX81" fmla="*/ 1854769 w 6459988"/>
              <a:gd name="connsiteY81" fmla="*/ 5647691 h 5753325"/>
              <a:gd name="connsiteX82" fmla="*/ 1809461 w 6459988"/>
              <a:gd name="connsiteY82" fmla="*/ 5648628 h 5753325"/>
              <a:gd name="connsiteX83" fmla="*/ 1745150 w 6459988"/>
              <a:gd name="connsiteY83" fmla="*/ 5693879 h 5753325"/>
              <a:gd name="connsiteX84" fmla="*/ 1713375 w 6459988"/>
              <a:gd name="connsiteY84" fmla="*/ 5684672 h 5753325"/>
              <a:gd name="connsiteX85" fmla="*/ 1707808 w 6459988"/>
              <a:gd name="connsiteY85" fmla="*/ 5682611 h 5753325"/>
              <a:gd name="connsiteX86" fmla="*/ 1679313 w 6459988"/>
              <a:gd name="connsiteY86" fmla="*/ 5672360 h 5753325"/>
              <a:gd name="connsiteX87" fmla="*/ 1646933 w 6459988"/>
              <a:gd name="connsiteY87" fmla="*/ 5666227 h 5753325"/>
              <a:gd name="connsiteX88" fmla="*/ 1610055 w 6459988"/>
              <a:gd name="connsiteY88" fmla="*/ 5673643 h 5753325"/>
              <a:gd name="connsiteX89" fmla="*/ 1437641 w 6459988"/>
              <a:gd name="connsiteY89" fmla="*/ 5723266 h 5753325"/>
              <a:gd name="connsiteX90" fmla="*/ 1332869 w 6459988"/>
              <a:gd name="connsiteY90" fmla="*/ 5744752 h 5753325"/>
              <a:gd name="connsiteX91" fmla="*/ 1290525 w 6459988"/>
              <a:gd name="connsiteY91" fmla="*/ 5740036 h 5753325"/>
              <a:gd name="connsiteX92" fmla="*/ 1233107 w 6459988"/>
              <a:gd name="connsiteY92" fmla="*/ 5742106 h 5753325"/>
              <a:gd name="connsiteX93" fmla="*/ 1214532 w 6459988"/>
              <a:gd name="connsiteY93" fmla="*/ 5753325 h 5753325"/>
              <a:gd name="connsiteX94" fmla="*/ 1199955 w 6459988"/>
              <a:gd name="connsiteY94" fmla="*/ 5744831 h 5753325"/>
              <a:gd name="connsiteX95" fmla="*/ 1162337 w 6459988"/>
              <a:gd name="connsiteY95" fmla="*/ 5738048 h 5753325"/>
              <a:gd name="connsiteX96" fmla="*/ 1053457 w 6459988"/>
              <a:gd name="connsiteY96" fmla="*/ 5688676 h 5753325"/>
              <a:gd name="connsiteX97" fmla="*/ 1025798 w 6459988"/>
              <a:gd name="connsiteY97" fmla="*/ 5673166 h 5753325"/>
              <a:gd name="connsiteX98" fmla="*/ 947900 w 6459988"/>
              <a:gd name="connsiteY98" fmla="*/ 5657848 h 5753325"/>
              <a:gd name="connsiteX99" fmla="*/ 815627 w 6459988"/>
              <a:gd name="connsiteY99" fmla="*/ 5642557 h 5753325"/>
              <a:gd name="connsiteX100" fmla="*/ 788251 w 6459988"/>
              <a:gd name="connsiteY100" fmla="*/ 5637065 h 5753325"/>
              <a:gd name="connsiteX101" fmla="*/ 767822 w 6459988"/>
              <a:gd name="connsiteY101" fmla="*/ 5623450 h 5753325"/>
              <a:gd name="connsiteX102" fmla="*/ 765791 w 6459988"/>
              <a:gd name="connsiteY102" fmla="*/ 5612539 h 5753325"/>
              <a:gd name="connsiteX103" fmla="*/ 751230 w 6459988"/>
              <a:gd name="connsiteY103" fmla="*/ 5608092 h 5753325"/>
              <a:gd name="connsiteX104" fmla="*/ 748008 w 6459988"/>
              <a:gd name="connsiteY104" fmla="*/ 5605052 h 5753325"/>
              <a:gd name="connsiteX105" fmla="*/ 728871 w 6459988"/>
              <a:gd name="connsiteY105" fmla="*/ 5589469 h 5753325"/>
              <a:gd name="connsiteX106" fmla="*/ 671898 w 6459988"/>
              <a:gd name="connsiteY106" fmla="*/ 5602363 h 5753325"/>
              <a:gd name="connsiteX107" fmla="*/ 615065 w 6459988"/>
              <a:gd name="connsiteY107" fmla="*/ 5580257 h 5753325"/>
              <a:gd name="connsiteX108" fmla="*/ 355785 w 6459988"/>
              <a:gd name="connsiteY108" fmla="*/ 5514383 h 5753325"/>
              <a:gd name="connsiteX109" fmla="*/ 102269 w 6459988"/>
              <a:gd name="connsiteY109" fmla="*/ 5524347 h 5753325"/>
              <a:gd name="connsiteX110" fmla="*/ 13160 w 6459988"/>
              <a:gd name="connsiteY110" fmla="*/ 5514159 h 5753325"/>
              <a:gd name="connsiteX111" fmla="*/ 0 w 6459988"/>
              <a:gd name="connsiteY111" fmla="*/ 5511735 h 5753325"/>
              <a:gd name="connsiteX112" fmla="*/ 0 w 6459988"/>
              <a:gd name="connsiteY112" fmla="*/ 0 h 5753325"/>
              <a:gd name="connsiteX0" fmla="*/ 0 w 6447632"/>
              <a:gd name="connsiteY0" fmla="*/ 0 h 5753325"/>
              <a:gd name="connsiteX1" fmla="*/ 6438980 w 6447632"/>
              <a:gd name="connsiteY1" fmla="*/ 0 h 5753325"/>
              <a:gd name="connsiteX2" fmla="*/ 6439047 w 6447632"/>
              <a:gd name="connsiteY2" fmla="*/ 147 h 5753325"/>
              <a:gd name="connsiteX3" fmla="*/ 6443456 w 6447632"/>
              <a:gd name="connsiteY3" fmla="*/ 130105 h 5753325"/>
              <a:gd name="connsiteX4" fmla="*/ 6447632 w 6447632"/>
              <a:gd name="connsiteY4" fmla="*/ 170016 h 5753325"/>
              <a:gd name="connsiteX5" fmla="*/ 6396598 w 6447632"/>
              <a:gd name="connsiteY5" fmla="*/ 274847 h 5753325"/>
              <a:gd name="connsiteX6" fmla="*/ 6375685 w 6447632"/>
              <a:gd name="connsiteY6" fmla="*/ 535865 h 5753325"/>
              <a:gd name="connsiteX7" fmla="*/ 6354187 w 6447632"/>
              <a:gd name="connsiteY7" fmla="*/ 615799 h 5753325"/>
              <a:gd name="connsiteX8" fmla="*/ 6303977 w 6447632"/>
              <a:gd name="connsiteY8" fmla="*/ 664291 h 5753325"/>
              <a:gd name="connsiteX9" fmla="*/ 6344988 w 6447632"/>
              <a:gd name="connsiteY9" fmla="*/ 697330 h 5753325"/>
              <a:gd name="connsiteX10" fmla="*/ 6447445 w 6447632"/>
              <a:gd name="connsiteY10" fmla="*/ 780003 h 5753325"/>
              <a:gd name="connsiteX11" fmla="*/ 6426552 w 6447632"/>
              <a:gd name="connsiteY11" fmla="*/ 845805 h 5753325"/>
              <a:gd name="connsiteX12" fmla="*/ 6434072 w 6447632"/>
              <a:gd name="connsiteY12" fmla="*/ 910733 h 5753325"/>
              <a:gd name="connsiteX13" fmla="*/ 6432570 w 6447632"/>
              <a:gd name="connsiteY13" fmla="*/ 983394 h 5753325"/>
              <a:gd name="connsiteX14" fmla="*/ 6431878 w 6447632"/>
              <a:gd name="connsiteY14" fmla="*/ 1026728 h 5753325"/>
              <a:gd name="connsiteX15" fmla="*/ 6414269 w 6447632"/>
              <a:gd name="connsiteY15" fmla="*/ 1151111 h 5753325"/>
              <a:gd name="connsiteX16" fmla="*/ 6371722 w 6447632"/>
              <a:gd name="connsiteY16" fmla="*/ 1318080 h 5753325"/>
              <a:gd name="connsiteX17" fmla="*/ 6356023 w 6447632"/>
              <a:gd name="connsiteY17" fmla="*/ 1356227 h 5753325"/>
              <a:gd name="connsiteX18" fmla="*/ 6356157 w 6447632"/>
              <a:gd name="connsiteY18" fmla="*/ 1361967 h 5753325"/>
              <a:gd name="connsiteX19" fmla="*/ 6350613 w 6447632"/>
              <a:gd name="connsiteY19" fmla="*/ 1393569 h 5753325"/>
              <a:gd name="connsiteX20" fmla="*/ 6357062 w 6447632"/>
              <a:gd name="connsiteY20" fmla="*/ 1444071 h 5753325"/>
              <a:gd name="connsiteX21" fmla="*/ 6364832 w 6447632"/>
              <a:gd name="connsiteY21" fmla="*/ 1478763 h 5753325"/>
              <a:gd name="connsiteX22" fmla="*/ 6369745 w 6447632"/>
              <a:gd name="connsiteY22" fmla="*/ 1495680 h 5753325"/>
              <a:gd name="connsiteX23" fmla="*/ 6370898 w 6447632"/>
              <a:gd name="connsiteY23" fmla="*/ 1513331 h 5753325"/>
              <a:gd name="connsiteX24" fmla="*/ 6368801 w 6447632"/>
              <a:gd name="connsiteY24" fmla="*/ 1527414 h 5753325"/>
              <a:gd name="connsiteX25" fmla="*/ 6359177 w 6447632"/>
              <a:gd name="connsiteY25" fmla="*/ 1639513 h 5753325"/>
              <a:gd name="connsiteX26" fmla="*/ 6299489 w 6447632"/>
              <a:gd name="connsiteY26" fmla="*/ 1784860 h 5753325"/>
              <a:gd name="connsiteX27" fmla="*/ 6267878 w 6447632"/>
              <a:gd name="connsiteY27" fmla="*/ 1858572 h 5753325"/>
              <a:gd name="connsiteX28" fmla="*/ 6251146 w 6447632"/>
              <a:gd name="connsiteY28" fmla="*/ 1926167 h 5753325"/>
              <a:gd name="connsiteX29" fmla="*/ 6210686 w 6447632"/>
              <a:gd name="connsiteY29" fmla="*/ 2014834 h 5753325"/>
              <a:gd name="connsiteX30" fmla="*/ 6106652 w 6447632"/>
              <a:gd name="connsiteY30" fmla="*/ 2150572 h 5753325"/>
              <a:gd name="connsiteX31" fmla="*/ 6097813 w 6447632"/>
              <a:gd name="connsiteY31" fmla="*/ 2172208 h 5753325"/>
              <a:gd name="connsiteX32" fmla="*/ 6095990 w 6447632"/>
              <a:gd name="connsiteY32" fmla="*/ 2181185 h 5753325"/>
              <a:gd name="connsiteX33" fmla="*/ 6090126 w 6447632"/>
              <a:gd name="connsiteY33" fmla="*/ 2192533 h 5753325"/>
              <a:gd name="connsiteX34" fmla="*/ 6089503 w 6447632"/>
              <a:gd name="connsiteY34" fmla="*/ 2192543 h 5753325"/>
              <a:gd name="connsiteX35" fmla="*/ 6084946 w 6447632"/>
              <a:gd name="connsiteY35" fmla="*/ 2203694 h 5753325"/>
              <a:gd name="connsiteX36" fmla="*/ 5987861 w 6447632"/>
              <a:gd name="connsiteY36" fmla="*/ 2304868 h 5753325"/>
              <a:gd name="connsiteX37" fmla="*/ 5973439 w 6447632"/>
              <a:gd name="connsiteY37" fmla="*/ 2385635 h 5753325"/>
              <a:gd name="connsiteX38" fmla="*/ 5916727 w 6447632"/>
              <a:gd name="connsiteY38" fmla="*/ 2458777 h 5753325"/>
              <a:gd name="connsiteX39" fmla="*/ 5856524 w 6447632"/>
              <a:gd name="connsiteY39" fmla="*/ 2583281 h 5753325"/>
              <a:gd name="connsiteX40" fmla="*/ 5838091 w 6447632"/>
              <a:gd name="connsiteY40" fmla="*/ 2753474 h 5753325"/>
              <a:gd name="connsiteX41" fmla="*/ 5777471 w 6447632"/>
              <a:gd name="connsiteY41" fmla="*/ 2901570 h 5753325"/>
              <a:gd name="connsiteX42" fmla="*/ 5723992 w 6447632"/>
              <a:gd name="connsiteY42" fmla="*/ 2998752 h 5753325"/>
              <a:gd name="connsiteX43" fmla="*/ 5557886 w 6447632"/>
              <a:gd name="connsiteY43" fmla="*/ 3329735 h 5753325"/>
              <a:gd name="connsiteX44" fmla="*/ 5471501 w 6447632"/>
              <a:gd name="connsiteY44" fmla="*/ 3462221 h 5753325"/>
              <a:gd name="connsiteX45" fmla="*/ 5465154 w 6447632"/>
              <a:gd name="connsiteY45" fmla="*/ 3541065 h 5753325"/>
              <a:gd name="connsiteX46" fmla="*/ 5437889 w 6447632"/>
              <a:gd name="connsiteY46" fmla="*/ 3559927 h 5753325"/>
              <a:gd name="connsiteX47" fmla="*/ 5432770 w 6447632"/>
              <a:gd name="connsiteY47" fmla="*/ 3562948 h 5753325"/>
              <a:gd name="connsiteX48" fmla="*/ 5406795 w 6447632"/>
              <a:gd name="connsiteY48" fmla="*/ 3578594 h 5753325"/>
              <a:gd name="connsiteX49" fmla="*/ 5381495 w 6447632"/>
              <a:gd name="connsiteY49" fmla="*/ 3599883 h 5753325"/>
              <a:gd name="connsiteX50" fmla="*/ 5363689 w 6447632"/>
              <a:gd name="connsiteY50" fmla="*/ 3633299 h 5753325"/>
              <a:gd name="connsiteX51" fmla="*/ 5291870 w 6447632"/>
              <a:gd name="connsiteY51" fmla="*/ 3799039 h 5753325"/>
              <a:gd name="connsiteX52" fmla="*/ 5241600 w 6447632"/>
              <a:gd name="connsiteY52" fmla="*/ 3894238 h 5753325"/>
              <a:gd name="connsiteX53" fmla="*/ 5211041 w 6447632"/>
              <a:gd name="connsiteY53" fmla="*/ 3924184 h 5753325"/>
              <a:gd name="connsiteX54" fmla="*/ 5176073 w 6447632"/>
              <a:gd name="connsiteY54" fmla="*/ 3970179 h 5753325"/>
              <a:gd name="connsiteX55" fmla="*/ 5172826 w 6447632"/>
              <a:gd name="connsiteY55" fmla="*/ 3991773 h 5753325"/>
              <a:gd name="connsiteX56" fmla="*/ 5157053 w 6447632"/>
              <a:gd name="connsiteY56" fmla="*/ 3997708 h 5753325"/>
              <a:gd name="connsiteX57" fmla="*/ 5127922 w 6447632"/>
              <a:gd name="connsiteY57" fmla="*/ 4022660 h 5753325"/>
              <a:gd name="connsiteX58" fmla="*/ 5020872 w 6447632"/>
              <a:gd name="connsiteY58" fmla="*/ 4075951 h 5753325"/>
              <a:gd name="connsiteX59" fmla="*/ 4991410 w 6447632"/>
              <a:gd name="connsiteY59" fmla="*/ 4087598 h 5753325"/>
              <a:gd name="connsiteX60" fmla="*/ 4930112 w 6447632"/>
              <a:gd name="connsiteY60" fmla="*/ 4138459 h 5753325"/>
              <a:gd name="connsiteX61" fmla="*/ 4834224 w 6447632"/>
              <a:gd name="connsiteY61" fmla="*/ 4231643 h 5753325"/>
              <a:gd name="connsiteX62" fmla="*/ 4812599 w 6447632"/>
              <a:gd name="connsiteY62" fmla="*/ 4249449 h 5753325"/>
              <a:gd name="connsiteX63" fmla="*/ 4789188 w 6447632"/>
              <a:gd name="connsiteY63" fmla="*/ 4256678 h 5753325"/>
              <a:gd name="connsiteX64" fmla="*/ 4779554 w 6447632"/>
              <a:gd name="connsiteY64" fmla="*/ 4251313 h 5753325"/>
              <a:gd name="connsiteX65" fmla="*/ 4766885 w 6447632"/>
              <a:gd name="connsiteY65" fmla="*/ 4259812 h 5753325"/>
              <a:gd name="connsiteX66" fmla="*/ 4762510 w 6447632"/>
              <a:gd name="connsiteY66" fmla="*/ 4260383 h 5753325"/>
              <a:gd name="connsiteX67" fmla="*/ 4738416 w 6447632"/>
              <a:gd name="connsiteY67" fmla="*/ 4265355 h 5753325"/>
              <a:gd name="connsiteX68" fmla="*/ 4712007 w 6447632"/>
              <a:gd name="connsiteY68" fmla="*/ 4317892 h 5753325"/>
              <a:gd name="connsiteX69" fmla="*/ 4658930 w 6447632"/>
              <a:gd name="connsiteY69" fmla="*/ 4348041 h 5753325"/>
              <a:gd name="connsiteX70" fmla="*/ 4443526 w 6447632"/>
              <a:gd name="connsiteY70" fmla="*/ 4507851 h 5753325"/>
              <a:gd name="connsiteX71" fmla="*/ 4289766 w 6447632"/>
              <a:gd name="connsiteY71" fmla="*/ 4711450 h 5753325"/>
              <a:gd name="connsiteX72" fmla="*/ 4150870 w 6447632"/>
              <a:gd name="connsiteY72" fmla="*/ 4818480 h 5753325"/>
              <a:gd name="connsiteX73" fmla="*/ 4006639 w 6447632"/>
              <a:gd name="connsiteY73" fmla="*/ 4933815 h 5753325"/>
              <a:gd name="connsiteX74" fmla="*/ 3298210 w 6447632"/>
              <a:gd name="connsiteY74" fmla="*/ 5070790 h 5753325"/>
              <a:gd name="connsiteX75" fmla="*/ 2947678 w 6447632"/>
              <a:gd name="connsiteY75" fmla="*/ 5117869 h 5753325"/>
              <a:gd name="connsiteX76" fmla="*/ 2822169 w 6447632"/>
              <a:gd name="connsiteY76" fmla="*/ 5129396 h 5753325"/>
              <a:gd name="connsiteX77" fmla="*/ 2538773 w 6447632"/>
              <a:gd name="connsiteY77" fmla="*/ 5313397 h 5753325"/>
              <a:gd name="connsiteX78" fmla="*/ 2014500 w 6447632"/>
              <a:gd name="connsiteY78" fmla="*/ 5519744 h 5753325"/>
              <a:gd name="connsiteX79" fmla="*/ 1934391 w 6447632"/>
              <a:gd name="connsiteY79" fmla="*/ 5591335 h 5753325"/>
              <a:gd name="connsiteX80" fmla="*/ 1892550 w 6447632"/>
              <a:gd name="connsiteY80" fmla="*/ 5649708 h 5753325"/>
              <a:gd name="connsiteX81" fmla="*/ 1854769 w 6447632"/>
              <a:gd name="connsiteY81" fmla="*/ 5647691 h 5753325"/>
              <a:gd name="connsiteX82" fmla="*/ 1809461 w 6447632"/>
              <a:gd name="connsiteY82" fmla="*/ 5648628 h 5753325"/>
              <a:gd name="connsiteX83" fmla="*/ 1745150 w 6447632"/>
              <a:gd name="connsiteY83" fmla="*/ 5693879 h 5753325"/>
              <a:gd name="connsiteX84" fmla="*/ 1713375 w 6447632"/>
              <a:gd name="connsiteY84" fmla="*/ 5684672 h 5753325"/>
              <a:gd name="connsiteX85" fmla="*/ 1707808 w 6447632"/>
              <a:gd name="connsiteY85" fmla="*/ 5682611 h 5753325"/>
              <a:gd name="connsiteX86" fmla="*/ 1679313 w 6447632"/>
              <a:gd name="connsiteY86" fmla="*/ 5672360 h 5753325"/>
              <a:gd name="connsiteX87" fmla="*/ 1646933 w 6447632"/>
              <a:gd name="connsiteY87" fmla="*/ 5666227 h 5753325"/>
              <a:gd name="connsiteX88" fmla="*/ 1610055 w 6447632"/>
              <a:gd name="connsiteY88" fmla="*/ 5673643 h 5753325"/>
              <a:gd name="connsiteX89" fmla="*/ 1437641 w 6447632"/>
              <a:gd name="connsiteY89" fmla="*/ 5723266 h 5753325"/>
              <a:gd name="connsiteX90" fmla="*/ 1332869 w 6447632"/>
              <a:gd name="connsiteY90" fmla="*/ 5744752 h 5753325"/>
              <a:gd name="connsiteX91" fmla="*/ 1290525 w 6447632"/>
              <a:gd name="connsiteY91" fmla="*/ 5740036 h 5753325"/>
              <a:gd name="connsiteX92" fmla="*/ 1233107 w 6447632"/>
              <a:gd name="connsiteY92" fmla="*/ 5742106 h 5753325"/>
              <a:gd name="connsiteX93" fmla="*/ 1214532 w 6447632"/>
              <a:gd name="connsiteY93" fmla="*/ 5753325 h 5753325"/>
              <a:gd name="connsiteX94" fmla="*/ 1199955 w 6447632"/>
              <a:gd name="connsiteY94" fmla="*/ 5744831 h 5753325"/>
              <a:gd name="connsiteX95" fmla="*/ 1162337 w 6447632"/>
              <a:gd name="connsiteY95" fmla="*/ 5738048 h 5753325"/>
              <a:gd name="connsiteX96" fmla="*/ 1053457 w 6447632"/>
              <a:gd name="connsiteY96" fmla="*/ 5688676 h 5753325"/>
              <a:gd name="connsiteX97" fmla="*/ 1025798 w 6447632"/>
              <a:gd name="connsiteY97" fmla="*/ 5673166 h 5753325"/>
              <a:gd name="connsiteX98" fmla="*/ 947900 w 6447632"/>
              <a:gd name="connsiteY98" fmla="*/ 5657848 h 5753325"/>
              <a:gd name="connsiteX99" fmla="*/ 815627 w 6447632"/>
              <a:gd name="connsiteY99" fmla="*/ 5642557 h 5753325"/>
              <a:gd name="connsiteX100" fmla="*/ 788251 w 6447632"/>
              <a:gd name="connsiteY100" fmla="*/ 5637065 h 5753325"/>
              <a:gd name="connsiteX101" fmla="*/ 767822 w 6447632"/>
              <a:gd name="connsiteY101" fmla="*/ 5623450 h 5753325"/>
              <a:gd name="connsiteX102" fmla="*/ 765791 w 6447632"/>
              <a:gd name="connsiteY102" fmla="*/ 5612539 h 5753325"/>
              <a:gd name="connsiteX103" fmla="*/ 751230 w 6447632"/>
              <a:gd name="connsiteY103" fmla="*/ 5608092 h 5753325"/>
              <a:gd name="connsiteX104" fmla="*/ 748008 w 6447632"/>
              <a:gd name="connsiteY104" fmla="*/ 5605052 h 5753325"/>
              <a:gd name="connsiteX105" fmla="*/ 728871 w 6447632"/>
              <a:gd name="connsiteY105" fmla="*/ 5589469 h 5753325"/>
              <a:gd name="connsiteX106" fmla="*/ 671898 w 6447632"/>
              <a:gd name="connsiteY106" fmla="*/ 5602363 h 5753325"/>
              <a:gd name="connsiteX107" fmla="*/ 615065 w 6447632"/>
              <a:gd name="connsiteY107" fmla="*/ 5580257 h 5753325"/>
              <a:gd name="connsiteX108" fmla="*/ 355785 w 6447632"/>
              <a:gd name="connsiteY108" fmla="*/ 5514383 h 5753325"/>
              <a:gd name="connsiteX109" fmla="*/ 102269 w 6447632"/>
              <a:gd name="connsiteY109" fmla="*/ 5524347 h 5753325"/>
              <a:gd name="connsiteX110" fmla="*/ 13160 w 6447632"/>
              <a:gd name="connsiteY110" fmla="*/ 5514159 h 5753325"/>
              <a:gd name="connsiteX111" fmla="*/ 0 w 6447632"/>
              <a:gd name="connsiteY111" fmla="*/ 5511735 h 5753325"/>
              <a:gd name="connsiteX112" fmla="*/ 0 w 6447632"/>
              <a:gd name="connsiteY112" fmla="*/ 0 h 5753325"/>
              <a:gd name="connsiteX0" fmla="*/ 0 w 6447632"/>
              <a:gd name="connsiteY0" fmla="*/ 0 h 5753325"/>
              <a:gd name="connsiteX1" fmla="*/ 6438980 w 6447632"/>
              <a:gd name="connsiteY1" fmla="*/ 0 h 5753325"/>
              <a:gd name="connsiteX2" fmla="*/ 6439047 w 6447632"/>
              <a:gd name="connsiteY2" fmla="*/ 147 h 5753325"/>
              <a:gd name="connsiteX3" fmla="*/ 6443456 w 6447632"/>
              <a:gd name="connsiteY3" fmla="*/ 130105 h 5753325"/>
              <a:gd name="connsiteX4" fmla="*/ 6447632 w 6447632"/>
              <a:gd name="connsiteY4" fmla="*/ 170016 h 5753325"/>
              <a:gd name="connsiteX5" fmla="*/ 6396598 w 6447632"/>
              <a:gd name="connsiteY5" fmla="*/ 274847 h 5753325"/>
              <a:gd name="connsiteX6" fmla="*/ 6375685 w 6447632"/>
              <a:gd name="connsiteY6" fmla="*/ 535865 h 5753325"/>
              <a:gd name="connsiteX7" fmla="*/ 6354187 w 6447632"/>
              <a:gd name="connsiteY7" fmla="*/ 615799 h 5753325"/>
              <a:gd name="connsiteX8" fmla="*/ 6303977 w 6447632"/>
              <a:gd name="connsiteY8" fmla="*/ 664291 h 5753325"/>
              <a:gd name="connsiteX9" fmla="*/ 6344988 w 6447632"/>
              <a:gd name="connsiteY9" fmla="*/ 697330 h 5753325"/>
              <a:gd name="connsiteX10" fmla="*/ 6334770 w 6447632"/>
              <a:gd name="connsiteY10" fmla="*/ 754001 h 5753325"/>
              <a:gd name="connsiteX11" fmla="*/ 6426552 w 6447632"/>
              <a:gd name="connsiteY11" fmla="*/ 845805 h 5753325"/>
              <a:gd name="connsiteX12" fmla="*/ 6434072 w 6447632"/>
              <a:gd name="connsiteY12" fmla="*/ 910733 h 5753325"/>
              <a:gd name="connsiteX13" fmla="*/ 6432570 w 6447632"/>
              <a:gd name="connsiteY13" fmla="*/ 983394 h 5753325"/>
              <a:gd name="connsiteX14" fmla="*/ 6431878 w 6447632"/>
              <a:gd name="connsiteY14" fmla="*/ 1026728 h 5753325"/>
              <a:gd name="connsiteX15" fmla="*/ 6414269 w 6447632"/>
              <a:gd name="connsiteY15" fmla="*/ 1151111 h 5753325"/>
              <a:gd name="connsiteX16" fmla="*/ 6371722 w 6447632"/>
              <a:gd name="connsiteY16" fmla="*/ 1318080 h 5753325"/>
              <a:gd name="connsiteX17" fmla="*/ 6356023 w 6447632"/>
              <a:gd name="connsiteY17" fmla="*/ 1356227 h 5753325"/>
              <a:gd name="connsiteX18" fmla="*/ 6356157 w 6447632"/>
              <a:gd name="connsiteY18" fmla="*/ 1361967 h 5753325"/>
              <a:gd name="connsiteX19" fmla="*/ 6350613 w 6447632"/>
              <a:gd name="connsiteY19" fmla="*/ 1393569 h 5753325"/>
              <a:gd name="connsiteX20" fmla="*/ 6357062 w 6447632"/>
              <a:gd name="connsiteY20" fmla="*/ 1444071 h 5753325"/>
              <a:gd name="connsiteX21" fmla="*/ 6364832 w 6447632"/>
              <a:gd name="connsiteY21" fmla="*/ 1478763 h 5753325"/>
              <a:gd name="connsiteX22" fmla="*/ 6369745 w 6447632"/>
              <a:gd name="connsiteY22" fmla="*/ 1495680 h 5753325"/>
              <a:gd name="connsiteX23" fmla="*/ 6370898 w 6447632"/>
              <a:gd name="connsiteY23" fmla="*/ 1513331 h 5753325"/>
              <a:gd name="connsiteX24" fmla="*/ 6368801 w 6447632"/>
              <a:gd name="connsiteY24" fmla="*/ 1527414 h 5753325"/>
              <a:gd name="connsiteX25" fmla="*/ 6359177 w 6447632"/>
              <a:gd name="connsiteY25" fmla="*/ 1639513 h 5753325"/>
              <a:gd name="connsiteX26" fmla="*/ 6299489 w 6447632"/>
              <a:gd name="connsiteY26" fmla="*/ 1784860 h 5753325"/>
              <a:gd name="connsiteX27" fmla="*/ 6267878 w 6447632"/>
              <a:gd name="connsiteY27" fmla="*/ 1858572 h 5753325"/>
              <a:gd name="connsiteX28" fmla="*/ 6251146 w 6447632"/>
              <a:gd name="connsiteY28" fmla="*/ 1926167 h 5753325"/>
              <a:gd name="connsiteX29" fmla="*/ 6210686 w 6447632"/>
              <a:gd name="connsiteY29" fmla="*/ 2014834 h 5753325"/>
              <a:gd name="connsiteX30" fmla="*/ 6106652 w 6447632"/>
              <a:gd name="connsiteY30" fmla="*/ 2150572 h 5753325"/>
              <a:gd name="connsiteX31" fmla="*/ 6097813 w 6447632"/>
              <a:gd name="connsiteY31" fmla="*/ 2172208 h 5753325"/>
              <a:gd name="connsiteX32" fmla="*/ 6095990 w 6447632"/>
              <a:gd name="connsiteY32" fmla="*/ 2181185 h 5753325"/>
              <a:gd name="connsiteX33" fmla="*/ 6090126 w 6447632"/>
              <a:gd name="connsiteY33" fmla="*/ 2192533 h 5753325"/>
              <a:gd name="connsiteX34" fmla="*/ 6089503 w 6447632"/>
              <a:gd name="connsiteY34" fmla="*/ 2192543 h 5753325"/>
              <a:gd name="connsiteX35" fmla="*/ 6084946 w 6447632"/>
              <a:gd name="connsiteY35" fmla="*/ 2203694 h 5753325"/>
              <a:gd name="connsiteX36" fmla="*/ 5987861 w 6447632"/>
              <a:gd name="connsiteY36" fmla="*/ 2304868 h 5753325"/>
              <a:gd name="connsiteX37" fmla="*/ 5973439 w 6447632"/>
              <a:gd name="connsiteY37" fmla="*/ 2385635 h 5753325"/>
              <a:gd name="connsiteX38" fmla="*/ 5916727 w 6447632"/>
              <a:gd name="connsiteY38" fmla="*/ 2458777 h 5753325"/>
              <a:gd name="connsiteX39" fmla="*/ 5856524 w 6447632"/>
              <a:gd name="connsiteY39" fmla="*/ 2583281 h 5753325"/>
              <a:gd name="connsiteX40" fmla="*/ 5838091 w 6447632"/>
              <a:gd name="connsiteY40" fmla="*/ 2753474 h 5753325"/>
              <a:gd name="connsiteX41" fmla="*/ 5777471 w 6447632"/>
              <a:gd name="connsiteY41" fmla="*/ 2901570 h 5753325"/>
              <a:gd name="connsiteX42" fmla="*/ 5723992 w 6447632"/>
              <a:gd name="connsiteY42" fmla="*/ 2998752 h 5753325"/>
              <a:gd name="connsiteX43" fmla="*/ 5557886 w 6447632"/>
              <a:gd name="connsiteY43" fmla="*/ 3329735 h 5753325"/>
              <a:gd name="connsiteX44" fmla="*/ 5471501 w 6447632"/>
              <a:gd name="connsiteY44" fmla="*/ 3462221 h 5753325"/>
              <a:gd name="connsiteX45" fmla="*/ 5465154 w 6447632"/>
              <a:gd name="connsiteY45" fmla="*/ 3541065 h 5753325"/>
              <a:gd name="connsiteX46" fmla="*/ 5437889 w 6447632"/>
              <a:gd name="connsiteY46" fmla="*/ 3559927 h 5753325"/>
              <a:gd name="connsiteX47" fmla="*/ 5432770 w 6447632"/>
              <a:gd name="connsiteY47" fmla="*/ 3562948 h 5753325"/>
              <a:gd name="connsiteX48" fmla="*/ 5406795 w 6447632"/>
              <a:gd name="connsiteY48" fmla="*/ 3578594 h 5753325"/>
              <a:gd name="connsiteX49" fmla="*/ 5381495 w 6447632"/>
              <a:gd name="connsiteY49" fmla="*/ 3599883 h 5753325"/>
              <a:gd name="connsiteX50" fmla="*/ 5363689 w 6447632"/>
              <a:gd name="connsiteY50" fmla="*/ 3633299 h 5753325"/>
              <a:gd name="connsiteX51" fmla="*/ 5291870 w 6447632"/>
              <a:gd name="connsiteY51" fmla="*/ 3799039 h 5753325"/>
              <a:gd name="connsiteX52" fmla="*/ 5241600 w 6447632"/>
              <a:gd name="connsiteY52" fmla="*/ 3894238 h 5753325"/>
              <a:gd name="connsiteX53" fmla="*/ 5211041 w 6447632"/>
              <a:gd name="connsiteY53" fmla="*/ 3924184 h 5753325"/>
              <a:gd name="connsiteX54" fmla="*/ 5176073 w 6447632"/>
              <a:gd name="connsiteY54" fmla="*/ 3970179 h 5753325"/>
              <a:gd name="connsiteX55" fmla="*/ 5172826 w 6447632"/>
              <a:gd name="connsiteY55" fmla="*/ 3991773 h 5753325"/>
              <a:gd name="connsiteX56" fmla="*/ 5157053 w 6447632"/>
              <a:gd name="connsiteY56" fmla="*/ 3997708 h 5753325"/>
              <a:gd name="connsiteX57" fmla="*/ 5127922 w 6447632"/>
              <a:gd name="connsiteY57" fmla="*/ 4022660 h 5753325"/>
              <a:gd name="connsiteX58" fmla="*/ 5020872 w 6447632"/>
              <a:gd name="connsiteY58" fmla="*/ 4075951 h 5753325"/>
              <a:gd name="connsiteX59" fmla="*/ 4991410 w 6447632"/>
              <a:gd name="connsiteY59" fmla="*/ 4087598 h 5753325"/>
              <a:gd name="connsiteX60" fmla="*/ 4930112 w 6447632"/>
              <a:gd name="connsiteY60" fmla="*/ 4138459 h 5753325"/>
              <a:gd name="connsiteX61" fmla="*/ 4834224 w 6447632"/>
              <a:gd name="connsiteY61" fmla="*/ 4231643 h 5753325"/>
              <a:gd name="connsiteX62" fmla="*/ 4812599 w 6447632"/>
              <a:gd name="connsiteY62" fmla="*/ 4249449 h 5753325"/>
              <a:gd name="connsiteX63" fmla="*/ 4789188 w 6447632"/>
              <a:gd name="connsiteY63" fmla="*/ 4256678 h 5753325"/>
              <a:gd name="connsiteX64" fmla="*/ 4779554 w 6447632"/>
              <a:gd name="connsiteY64" fmla="*/ 4251313 h 5753325"/>
              <a:gd name="connsiteX65" fmla="*/ 4766885 w 6447632"/>
              <a:gd name="connsiteY65" fmla="*/ 4259812 h 5753325"/>
              <a:gd name="connsiteX66" fmla="*/ 4762510 w 6447632"/>
              <a:gd name="connsiteY66" fmla="*/ 4260383 h 5753325"/>
              <a:gd name="connsiteX67" fmla="*/ 4738416 w 6447632"/>
              <a:gd name="connsiteY67" fmla="*/ 4265355 h 5753325"/>
              <a:gd name="connsiteX68" fmla="*/ 4712007 w 6447632"/>
              <a:gd name="connsiteY68" fmla="*/ 4317892 h 5753325"/>
              <a:gd name="connsiteX69" fmla="*/ 4658930 w 6447632"/>
              <a:gd name="connsiteY69" fmla="*/ 4348041 h 5753325"/>
              <a:gd name="connsiteX70" fmla="*/ 4443526 w 6447632"/>
              <a:gd name="connsiteY70" fmla="*/ 4507851 h 5753325"/>
              <a:gd name="connsiteX71" fmla="*/ 4289766 w 6447632"/>
              <a:gd name="connsiteY71" fmla="*/ 4711450 h 5753325"/>
              <a:gd name="connsiteX72" fmla="*/ 4150870 w 6447632"/>
              <a:gd name="connsiteY72" fmla="*/ 4818480 h 5753325"/>
              <a:gd name="connsiteX73" fmla="*/ 4006639 w 6447632"/>
              <a:gd name="connsiteY73" fmla="*/ 4933815 h 5753325"/>
              <a:gd name="connsiteX74" fmla="*/ 3298210 w 6447632"/>
              <a:gd name="connsiteY74" fmla="*/ 5070790 h 5753325"/>
              <a:gd name="connsiteX75" fmla="*/ 2947678 w 6447632"/>
              <a:gd name="connsiteY75" fmla="*/ 5117869 h 5753325"/>
              <a:gd name="connsiteX76" fmla="*/ 2822169 w 6447632"/>
              <a:gd name="connsiteY76" fmla="*/ 5129396 h 5753325"/>
              <a:gd name="connsiteX77" fmla="*/ 2538773 w 6447632"/>
              <a:gd name="connsiteY77" fmla="*/ 5313397 h 5753325"/>
              <a:gd name="connsiteX78" fmla="*/ 2014500 w 6447632"/>
              <a:gd name="connsiteY78" fmla="*/ 5519744 h 5753325"/>
              <a:gd name="connsiteX79" fmla="*/ 1934391 w 6447632"/>
              <a:gd name="connsiteY79" fmla="*/ 5591335 h 5753325"/>
              <a:gd name="connsiteX80" fmla="*/ 1892550 w 6447632"/>
              <a:gd name="connsiteY80" fmla="*/ 5649708 h 5753325"/>
              <a:gd name="connsiteX81" fmla="*/ 1854769 w 6447632"/>
              <a:gd name="connsiteY81" fmla="*/ 5647691 h 5753325"/>
              <a:gd name="connsiteX82" fmla="*/ 1809461 w 6447632"/>
              <a:gd name="connsiteY82" fmla="*/ 5648628 h 5753325"/>
              <a:gd name="connsiteX83" fmla="*/ 1745150 w 6447632"/>
              <a:gd name="connsiteY83" fmla="*/ 5693879 h 5753325"/>
              <a:gd name="connsiteX84" fmla="*/ 1713375 w 6447632"/>
              <a:gd name="connsiteY84" fmla="*/ 5684672 h 5753325"/>
              <a:gd name="connsiteX85" fmla="*/ 1707808 w 6447632"/>
              <a:gd name="connsiteY85" fmla="*/ 5682611 h 5753325"/>
              <a:gd name="connsiteX86" fmla="*/ 1679313 w 6447632"/>
              <a:gd name="connsiteY86" fmla="*/ 5672360 h 5753325"/>
              <a:gd name="connsiteX87" fmla="*/ 1646933 w 6447632"/>
              <a:gd name="connsiteY87" fmla="*/ 5666227 h 5753325"/>
              <a:gd name="connsiteX88" fmla="*/ 1610055 w 6447632"/>
              <a:gd name="connsiteY88" fmla="*/ 5673643 h 5753325"/>
              <a:gd name="connsiteX89" fmla="*/ 1437641 w 6447632"/>
              <a:gd name="connsiteY89" fmla="*/ 5723266 h 5753325"/>
              <a:gd name="connsiteX90" fmla="*/ 1332869 w 6447632"/>
              <a:gd name="connsiteY90" fmla="*/ 5744752 h 5753325"/>
              <a:gd name="connsiteX91" fmla="*/ 1290525 w 6447632"/>
              <a:gd name="connsiteY91" fmla="*/ 5740036 h 5753325"/>
              <a:gd name="connsiteX92" fmla="*/ 1233107 w 6447632"/>
              <a:gd name="connsiteY92" fmla="*/ 5742106 h 5753325"/>
              <a:gd name="connsiteX93" fmla="*/ 1214532 w 6447632"/>
              <a:gd name="connsiteY93" fmla="*/ 5753325 h 5753325"/>
              <a:gd name="connsiteX94" fmla="*/ 1199955 w 6447632"/>
              <a:gd name="connsiteY94" fmla="*/ 5744831 h 5753325"/>
              <a:gd name="connsiteX95" fmla="*/ 1162337 w 6447632"/>
              <a:gd name="connsiteY95" fmla="*/ 5738048 h 5753325"/>
              <a:gd name="connsiteX96" fmla="*/ 1053457 w 6447632"/>
              <a:gd name="connsiteY96" fmla="*/ 5688676 h 5753325"/>
              <a:gd name="connsiteX97" fmla="*/ 1025798 w 6447632"/>
              <a:gd name="connsiteY97" fmla="*/ 5673166 h 5753325"/>
              <a:gd name="connsiteX98" fmla="*/ 947900 w 6447632"/>
              <a:gd name="connsiteY98" fmla="*/ 5657848 h 5753325"/>
              <a:gd name="connsiteX99" fmla="*/ 815627 w 6447632"/>
              <a:gd name="connsiteY99" fmla="*/ 5642557 h 5753325"/>
              <a:gd name="connsiteX100" fmla="*/ 788251 w 6447632"/>
              <a:gd name="connsiteY100" fmla="*/ 5637065 h 5753325"/>
              <a:gd name="connsiteX101" fmla="*/ 767822 w 6447632"/>
              <a:gd name="connsiteY101" fmla="*/ 5623450 h 5753325"/>
              <a:gd name="connsiteX102" fmla="*/ 765791 w 6447632"/>
              <a:gd name="connsiteY102" fmla="*/ 5612539 h 5753325"/>
              <a:gd name="connsiteX103" fmla="*/ 751230 w 6447632"/>
              <a:gd name="connsiteY103" fmla="*/ 5608092 h 5753325"/>
              <a:gd name="connsiteX104" fmla="*/ 748008 w 6447632"/>
              <a:gd name="connsiteY104" fmla="*/ 5605052 h 5753325"/>
              <a:gd name="connsiteX105" fmla="*/ 728871 w 6447632"/>
              <a:gd name="connsiteY105" fmla="*/ 5589469 h 5753325"/>
              <a:gd name="connsiteX106" fmla="*/ 671898 w 6447632"/>
              <a:gd name="connsiteY106" fmla="*/ 5602363 h 5753325"/>
              <a:gd name="connsiteX107" fmla="*/ 615065 w 6447632"/>
              <a:gd name="connsiteY107" fmla="*/ 5580257 h 5753325"/>
              <a:gd name="connsiteX108" fmla="*/ 355785 w 6447632"/>
              <a:gd name="connsiteY108" fmla="*/ 5514383 h 5753325"/>
              <a:gd name="connsiteX109" fmla="*/ 102269 w 6447632"/>
              <a:gd name="connsiteY109" fmla="*/ 5524347 h 5753325"/>
              <a:gd name="connsiteX110" fmla="*/ 13160 w 6447632"/>
              <a:gd name="connsiteY110" fmla="*/ 5514159 h 5753325"/>
              <a:gd name="connsiteX111" fmla="*/ 0 w 6447632"/>
              <a:gd name="connsiteY111" fmla="*/ 5511735 h 5753325"/>
              <a:gd name="connsiteX112" fmla="*/ 0 w 6447632"/>
              <a:gd name="connsiteY112" fmla="*/ 0 h 5753325"/>
              <a:gd name="connsiteX0" fmla="*/ 0 w 6447632"/>
              <a:gd name="connsiteY0" fmla="*/ 0 h 5753325"/>
              <a:gd name="connsiteX1" fmla="*/ 6438980 w 6447632"/>
              <a:gd name="connsiteY1" fmla="*/ 0 h 5753325"/>
              <a:gd name="connsiteX2" fmla="*/ 6439047 w 6447632"/>
              <a:gd name="connsiteY2" fmla="*/ 147 h 5753325"/>
              <a:gd name="connsiteX3" fmla="*/ 6443456 w 6447632"/>
              <a:gd name="connsiteY3" fmla="*/ 130105 h 5753325"/>
              <a:gd name="connsiteX4" fmla="*/ 6447632 w 6447632"/>
              <a:gd name="connsiteY4" fmla="*/ 170016 h 5753325"/>
              <a:gd name="connsiteX5" fmla="*/ 6396598 w 6447632"/>
              <a:gd name="connsiteY5" fmla="*/ 274847 h 5753325"/>
              <a:gd name="connsiteX6" fmla="*/ 6358350 w 6447632"/>
              <a:gd name="connsiteY6" fmla="*/ 492529 h 5753325"/>
              <a:gd name="connsiteX7" fmla="*/ 6354187 w 6447632"/>
              <a:gd name="connsiteY7" fmla="*/ 615799 h 5753325"/>
              <a:gd name="connsiteX8" fmla="*/ 6303977 w 6447632"/>
              <a:gd name="connsiteY8" fmla="*/ 664291 h 5753325"/>
              <a:gd name="connsiteX9" fmla="*/ 6344988 w 6447632"/>
              <a:gd name="connsiteY9" fmla="*/ 697330 h 5753325"/>
              <a:gd name="connsiteX10" fmla="*/ 6334770 w 6447632"/>
              <a:gd name="connsiteY10" fmla="*/ 754001 h 5753325"/>
              <a:gd name="connsiteX11" fmla="*/ 6426552 w 6447632"/>
              <a:gd name="connsiteY11" fmla="*/ 845805 h 5753325"/>
              <a:gd name="connsiteX12" fmla="*/ 6434072 w 6447632"/>
              <a:gd name="connsiteY12" fmla="*/ 910733 h 5753325"/>
              <a:gd name="connsiteX13" fmla="*/ 6432570 w 6447632"/>
              <a:gd name="connsiteY13" fmla="*/ 983394 h 5753325"/>
              <a:gd name="connsiteX14" fmla="*/ 6431878 w 6447632"/>
              <a:gd name="connsiteY14" fmla="*/ 1026728 h 5753325"/>
              <a:gd name="connsiteX15" fmla="*/ 6414269 w 6447632"/>
              <a:gd name="connsiteY15" fmla="*/ 1151111 h 5753325"/>
              <a:gd name="connsiteX16" fmla="*/ 6371722 w 6447632"/>
              <a:gd name="connsiteY16" fmla="*/ 1318080 h 5753325"/>
              <a:gd name="connsiteX17" fmla="*/ 6356023 w 6447632"/>
              <a:gd name="connsiteY17" fmla="*/ 1356227 h 5753325"/>
              <a:gd name="connsiteX18" fmla="*/ 6356157 w 6447632"/>
              <a:gd name="connsiteY18" fmla="*/ 1361967 h 5753325"/>
              <a:gd name="connsiteX19" fmla="*/ 6350613 w 6447632"/>
              <a:gd name="connsiteY19" fmla="*/ 1393569 h 5753325"/>
              <a:gd name="connsiteX20" fmla="*/ 6357062 w 6447632"/>
              <a:gd name="connsiteY20" fmla="*/ 1444071 h 5753325"/>
              <a:gd name="connsiteX21" fmla="*/ 6364832 w 6447632"/>
              <a:gd name="connsiteY21" fmla="*/ 1478763 h 5753325"/>
              <a:gd name="connsiteX22" fmla="*/ 6369745 w 6447632"/>
              <a:gd name="connsiteY22" fmla="*/ 1495680 h 5753325"/>
              <a:gd name="connsiteX23" fmla="*/ 6370898 w 6447632"/>
              <a:gd name="connsiteY23" fmla="*/ 1513331 h 5753325"/>
              <a:gd name="connsiteX24" fmla="*/ 6368801 w 6447632"/>
              <a:gd name="connsiteY24" fmla="*/ 1527414 h 5753325"/>
              <a:gd name="connsiteX25" fmla="*/ 6359177 w 6447632"/>
              <a:gd name="connsiteY25" fmla="*/ 1639513 h 5753325"/>
              <a:gd name="connsiteX26" fmla="*/ 6299489 w 6447632"/>
              <a:gd name="connsiteY26" fmla="*/ 1784860 h 5753325"/>
              <a:gd name="connsiteX27" fmla="*/ 6267878 w 6447632"/>
              <a:gd name="connsiteY27" fmla="*/ 1858572 h 5753325"/>
              <a:gd name="connsiteX28" fmla="*/ 6251146 w 6447632"/>
              <a:gd name="connsiteY28" fmla="*/ 1926167 h 5753325"/>
              <a:gd name="connsiteX29" fmla="*/ 6210686 w 6447632"/>
              <a:gd name="connsiteY29" fmla="*/ 2014834 h 5753325"/>
              <a:gd name="connsiteX30" fmla="*/ 6106652 w 6447632"/>
              <a:gd name="connsiteY30" fmla="*/ 2150572 h 5753325"/>
              <a:gd name="connsiteX31" fmla="*/ 6097813 w 6447632"/>
              <a:gd name="connsiteY31" fmla="*/ 2172208 h 5753325"/>
              <a:gd name="connsiteX32" fmla="*/ 6095990 w 6447632"/>
              <a:gd name="connsiteY32" fmla="*/ 2181185 h 5753325"/>
              <a:gd name="connsiteX33" fmla="*/ 6090126 w 6447632"/>
              <a:gd name="connsiteY33" fmla="*/ 2192533 h 5753325"/>
              <a:gd name="connsiteX34" fmla="*/ 6089503 w 6447632"/>
              <a:gd name="connsiteY34" fmla="*/ 2192543 h 5753325"/>
              <a:gd name="connsiteX35" fmla="*/ 6084946 w 6447632"/>
              <a:gd name="connsiteY35" fmla="*/ 2203694 h 5753325"/>
              <a:gd name="connsiteX36" fmla="*/ 5987861 w 6447632"/>
              <a:gd name="connsiteY36" fmla="*/ 2304868 h 5753325"/>
              <a:gd name="connsiteX37" fmla="*/ 5973439 w 6447632"/>
              <a:gd name="connsiteY37" fmla="*/ 2385635 h 5753325"/>
              <a:gd name="connsiteX38" fmla="*/ 5916727 w 6447632"/>
              <a:gd name="connsiteY38" fmla="*/ 2458777 h 5753325"/>
              <a:gd name="connsiteX39" fmla="*/ 5856524 w 6447632"/>
              <a:gd name="connsiteY39" fmla="*/ 2583281 h 5753325"/>
              <a:gd name="connsiteX40" fmla="*/ 5838091 w 6447632"/>
              <a:gd name="connsiteY40" fmla="*/ 2753474 h 5753325"/>
              <a:gd name="connsiteX41" fmla="*/ 5777471 w 6447632"/>
              <a:gd name="connsiteY41" fmla="*/ 2901570 h 5753325"/>
              <a:gd name="connsiteX42" fmla="*/ 5723992 w 6447632"/>
              <a:gd name="connsiteY42" fmla="*/ 2998752 h 5753325"/>
              <a:gd name="connsiteX43" fmla="*/ 5557886 w 6447632"/>
              <a:gd name="connsiteY43" fmla="*/ 3329735 h 5753325"/>
              <a:gd name="connsiteX44" fmla="*/ 5471501 w 6447632"/>
              <a:gd name="connsiteY44" fmla="*/ 3462221 h 5753325"/>
              <a:gd name="connsiteX45" fmla="*/ 5465154 w 6447632"/>
              <a:gd name="connsiteY45" fmla="*/ 3541065 h 5753325"/>
              <a:gd name="connsiteX46" fmla="*/ 5437889 w 6447632"/>
              <a:gd name="connsiteY46" fmla="*/ 3559927 h 5753325"/>
              <a:gd name="connsiteX47" fmla="*/ 5432770 w 6447632"/>
              <a:gd name="connsiteY47" fmla="*/ 3562948 h 5753325"/>
              <a:gd name="connsiteX48" fmla="*/ 5406795 w 6447632"/>
              <a:gd name="connsiteY48" fmla="*/ 3578594 h 5753325"/>
              <a:gd name="connsiteX49" fmla="*/ 5381495 w 6447632"/>
              <a:gd name="connsiteY49" fmla="*/ 3599883 h 5753325"/>
              <a:gd name="connsiteX50" fmla="*/ 5363689 w 6447632"/>
              <a:gd name="connsiteY50" fmla="*/ 3633299 h 5753325"/>
              <a:gd name="connsiteX51" fmla="*/ 5291870 w 6447632"/>
              <a:gd name="connsiteY51" fmla="*/ 3799039 h 5753325"/>
              <a:gd name="connsiteX52" fmla="*/ 5241600 w 6447632"/>
              <a:gd name="connsiteY52" fmla="*/ 3894238 h 5753325"/>
              <a:gd name="connsiteX53" fmla="*/ 5211041 w 6447632"/>
              <a:gd name="connsiteY53" fmla="*/ 3924184 h 5753325"/>
              <a:gd name="connsiteX54" fmla="*/ 5176073 w 6447632"/>
              <a:gd name="connsiteY54" fmla="*/ 3970179 h 5753325"/>
              <a:gd name="connsiteX55" fmla="*/ 5172826 w 6447632"/>
              <a:gd name="connsiteY55" fmla="*/ 3991773 h 5753325"/>
              <a:gd name="connsiteX56" fmla="*/ 5157053 w 6447632"/>
              <a:gd name="connsiteY56" fmla="*/ 3997708 h 5753325"/>
              <a:gd name="connsiteX57" fmla="*/ 5127922 w 6447632"/>
              <a:gd name="connsiteY57" fmla="*/ 4022660 h 5753325"/>
              <a:gd name="connsiteX58" fmla="*/ 5020872 w 6447632"/>
              <a:gd name="connsiteY58" fmla="*/ 4075951 h 5753325"/>
              <a:gd name="connsiteX59" fmla="*/ 4991410 w 6447632"/>
              <a:gd name="connsiteY59" fmla="*/ 4087598 h 5753325"/>
              <a:gd name="connsiteX60" fmla="*/ 4930112 w 6447632"/>
              <a:gd name="connsiteY60" fmla="*/ 4138459 h 5753325"/>
              <a:gd name="connsiteX61" fmla="*/ 4834224 w 6447632"/>
              <a:gd name="connsiteY61" fmla="*/ 4231643 h 5753325"/>
              <a:gd name="connsiteX62" fmla="*/ 4812599 w 6447632"/>
              <a:gd name="connsiteY62" fmla="*/ 4249449 h 5753325"/>
              <a:gd name="connsiteX63" fmla="*/ 4789188 w 6447632"/>
              <a:gd name="connsiteY63" fmla="*/ 4256678 h 5753325"/>
              <a:gd name="connsiteX64" fmla="*/ 4779554 w 6447632"/>
              <a:gd name="connsiteY64" fmla="*/ 4251313 h 5753325"/>
              <a:gd name="connsiteX65" fmla="*/ 4766885 w 6447632"/>
              <a:gd name="connsiteY65" fmla="*/ 4259812 h 5753325"/>
              <a:gd name="connsiteX66" fmla="*/ 4762510 w 6447632"/>
              <a:gd name="connsiteY66" fmla="*/ 4260383 h 5753325"/>
              <a:gd name="connsiteX67" fmla="*/ 4738416 w 6447632"/>
              <a:gd name="connsiteY67" fmla="*/ 4265355 h 5753325"/>
              <a:gd name="connsiteX68" fmla="*/ 4712007 w 6447632"/>
              <a:gd name="connsiteY68" fmla="*/ 4317892 h 5753325"/>
              <a:gd name="connsiteX69" fmla="*/ 4658930 w 6447632"/>
              <a:gd name="connsiteY69" fmla="*/ 4348041 h 5753325"/>
              <a:gd name="connsiteX70" fmla="*/ 4443526 w 6447632"/>
              <a:gd name="connsiteY70" fmla="*/ 4507851 h 5753325"/>
              <a:gd name="connsiteX71" fmla="*/ 4289766 w 6447632"/>
              <a:gd name="connsiteY71" fmla="*/ 4711450 h 5753325"/>
              <a:gd name="connsiteX72" fmla="*/ 4150870 w 6447632"/>
              <a:gd name="connsiteY72" fmla="*/ 4818480 h 5753325"/>
              <a:gd name="connsiteX73" fmla="*/ 4006639 w 6447632"/>
              <a:gd name="connsiteY73" fmla="*/ 4933815 h 5753325"/>
              <a:gd name="connsiteX74" fmla="*/ 3298210 w 6447632"/>
              <a:gd name="connsiteY74" fmla="*/ 5070790 h 5753325"/>
              <a:gd name="connsiteX75" fmla="*/ 2947678 w 6447632"/>
              <a:gd name="connsiteY75" fmla="*/ 5117869 h 5753325"/>
              <a:gd name="connsiteX76" fmla="*/ 2822169 w 6447632"/>
              <a:gd name="connsiteY76" fmla="*/ 5129396 h 5753325"/>
              <a:gd name="connsiteX77" fmla="*/ 2538773 w 6447632"/>
              <a:gd name="connsiteY77" fmla="*/ 5313397 h 5753325"/>
              <a:gd name="connsiteX78" fmla="*/ 2014500 w 6447632"/>
              <a:gd name="connsiteY78" fmla="*/ 5519744 h 5753325"/>
              <a:gd name="connsiteX79" fmla="*/ 1934391 w 6447632"/>
              <a:gd name="connsiteY79" fmla="*/ 5591335 h 5753325"/>
              <a:gd name="connsiteX80" fmla="*/ 1892550 w 6447632"/>
              <a:gd name="connsiteY80" fmla="*/ 5649708 h 5753325"/>
              <a:gd name="connsiteX81" fmla="*/ 1854769 w 6447632"/>
              <a:gd name="connsiteY81" fmla="*/ 5647691 h 5753325"/>
              <a:gd name="connsiteX82" fmla="*/ 1809461 w 6447632"/>
              <a:gd name="connsiteY82" fmla="*/ 5648628 h 5753325"/>
              <a:gd name="connsiteX83" fmla="*/ 1745150 w 6447632"/>
              <a:gd name="connsiteY83" fmla="*/ 5693879 h 5753325"/>
              <a:gd name="connsiteX84" fmla="*/ 1713375 w 6447632"/>
              <a:gd name="connsiteY84" fmla="*/ 5684672 h 5753325"/>
              <a:gd name="connsiteX85" fmla="*/ 1707808 w 6447632"/>
              <a:gd name="connsiteY85" fmla="*/ 5682611 h 5753325"/>
              <a:gd name="connsiteX86" fmla="*/ 1679313 w 6447632"/>
              <a:gd name="connsiteY86" fmla="*/ 5672360 h 5753325"/>
              <a:gd name="connsiteX87" fmla="*/ 1646933 w 6447632"/>
              <a:gd name="connsiteY87" fmla="*/ 5666227 h 5753325"/>
              <a:gd name="connsiteX88" fmla="*/ 1610055 w 6447632"/>
              <a:gd name="connsiteY88" fmla="*/ 5673643 h 5753325"/>
              <a:gd name="connsiteX89" fmla="*/ 1437641 w 6447632"/>
              <a:gd name="connsiteY89" fmla="*/ 5723266 h 5753325"/>
              <a:gd name="connsiteX90" fmla="*/ 1332869 w 6447632"/>
              <a:gd name="connsiteY90" fmla="*/ 5744752 h 5753325"/>
              <a:gd name="connsiteX91" fmla="*/ 1290525 w 6447632"/>
              <a:gd name="connsiteY91" fmla="*/ 5740036 h 5753325"/>
              <a:gd name="connsiteX92" fmla="*/ 1233107 w 6447632"/>
              <a:gd name="connsiteY92" fmla="*/ 5742106 h 5753325"/>
              <a:gd name="connsiteX93" fmla="*/ 1214532 w 6447632"/>
              <a:gd name="connsiteY93" fmla="*/ 5753325 h 5753325"/>
              <a:gd name="connsiteX94" fmla="*/ 1199955 w 6447632"/>
              <a:gd name="connsiteY94" fmla="*/ 5744831 h 5753325"/>
              <a:gd name="connsiteX95" fmla="*/ 1162337 w 6447632"/>
              <a:gd name="connsiteY95" fmla="*/ 5738048 h 5753325"/>
              <a:gd name="connsiteX96" fmla="*/ 1053457 w 6447632"/>
              <a:gd name="connsiteY96" fmla="*/ 5688676 h 5753325"/>
              <a:gd name="connsiteX97" fmla="*/ 1025798 w 6447632"/>
              <a:gd name="connsiteY97" fmla="*/ 5673166 h 5753325"/>
              <a:gd name="connsiteX98" fmla="*/ 947900 w 6447632"/>
              <a:gd name="connsiteY98" fmla="*/ 5657848 h 5753325"/>
              <a:gd name="connsiteX99" fmla="*/ 815627 w 6447632"/>
              <a:gd name="connsiteY99" fmla="*/ 5642557 h 5753325"/>
              <a:gd name="connsiteX100" fmla="*/ 788251 w 6447632"/>
              <a:gd name="connsiteY100" fmla="*/ 5637065 h 5753325"/>
              <a:gd name="connsiteX101" fmla="*/ 767822 w 6447632"/>
              <a:gd name="connsiteY101" fmla="*/ 5623450 h 5753325"/>
              <a:gd name="connsiteX102" fmla="*/ 765791 w 6447632"/>
              <a:gd name="connsiteY102" fmla="*/ 5612539 h 5753325"/>
              <a:gd name="connsiteX103" fmla="*/ 751230 w 6447632"/>
              <a:gd name="connsiteY103" fmla="*/ 5608092 h 5753325"/>
              <a:gd name="connsiteX104" fmla="*/ 748008 w 6447632"/>
              <a:gd name="connsiteY104" fmla="*/ 5605052 h 5753325"/>
              <a:gd name="connsiteX105" fmla="*/ 728871 w 6447632"/>
              <a:gd name="connsiteY105" fmla="*/ 5589469 h 5753325"/>
              <a:gd name="connsiteX106" fmla="*/ 671898 w 6447632"/>
              <a:gd name="connsiteY106" fmla="*/ 5602363 h 5753325"/>
              <a:gd name="connsiteX107" fmla="*/ 615065 w 6447632"/>
              <a:gd name="connsiteY107" fmla="*/ 5580257 h 5753325"/>
              <a:gd name="connsiteX108" fmla="*/ 355785 w 6447632"/>
              <a:gd name="connsiteY108" fmla="*/ 5514383 h 5753325"/>
              <a:gd name="connsiteX109" fmla="*/ 102269 w 6447632"/>
              <a:gd name="connsiteY109" fmla="*/ 5524347 h 5753325"/>
              <a:gd name="connsiteX110" fmla="*/ 13160 w 6447632"/>
              <a:gd name="connsiteY110" fmla="*/ 5514159 h 5753325"/>
              <a:gd name="connsiteX111" fmla="*/ 0 w 6447632"/>
              <a:gd name="connsiteY111" fmla="*/ 5511735 h 5753325"/>
              <a:gd name="connsiteX112" fmla="*/ 0 w 6447632"/>
              <a:gd name="connsiteY112" fmla="*/ 0 h 5753325"/>
              <a:gd name="connsiteX0" fmla="*/ 0 w 6447632"/>
              <a:gd name="connsiteY0" fmla="*/ 0 h 5753325"/>
              <a:gd name="connsiteX1" fmla="*/ 6438980 w 6447632"/>
              <a:gd name="connsiteY1" fmla="*/ 0 h 5753325"/>
              <a:gd name="connsiteX2" fmla="*/ 6439047 w 6447632"/>
              <a:gd name="connsiteY2" fmla="*/ 147 h 5753325"/>
              <a:gd name="connsiteX3" fmla="*/ 6443456 w 6447632"/>
              <a:gd name="connsiteY3" fmla="*/ 130105 h 5753325"/>
              <a:gd name="connsiteX4" fmla="*/ 6447632 w 6447632"/>
              <a:gd name="connsiteY4" fmla="*/ 170016 h 5753325"/>
              <a:gd name="connsiteX5" fmla="*/ 6396598 w 6447632"/>
              <a:gd name="connsiteY5" fmla="*/ 274847 h 5753325"/>
              <a:gd name="connsiteX6" fmla="*/ 6358350 w 6447632"/>
              <a:gd name="connsiteY6" fmla="*/ 492529 h 5753325"/>
              <a:gd name="connsiteX7" fmla="*/ 6354187 w 6447632"/>
              <a:gd name="connsiteY7" fmla="*/ 615799 h 5753325"/>
              <a:gd name="connsiteX8" fmla="*/ 6303977 w 6447632"/>
              <a:gd name="connsiteY8" fmla="*/ 664291 h 5753325"/>
              <a:gd name="connsiteX9" fmla="*/ 6344988 w 6447632"/>
              <a:gd name="connsiteY9" fmla="*/ 697330 h 5753325"/>
              <a:gd name="connsiteX10" fmla="*/ 6334770 w 6447632"/>
              <a:gd name="connsiteY10" fmla="*/ 754001 h 5753325"/>
              <a:gd name="connsiteX11" fmla="*/ 6339879 w 6447632"/>
              <a:gd name="connsiteY11" fmla="*/ 811136 h 5753325"/>
              <a:gd name="connsiteX12" fmla="*/ 6434072 w 6447632"/>
              <a:gd name="connsiteY12" fmla="*/ 910733 h 5753325"/>
              <a:gd name="connsiteX13" fmla="*/ 6432570 w 6447632"/>
              <a:gd name="connsiteY13" fmla="*/ 983394 h 5753325"/>
              <a:gd name="connsiteX14" fmla="*/ 6431878 w 6447632"/>
              <a:gd name="connsiteY14" fmla="*/ 1026728 h 5753325"/>
              <a:gd name="connsiteX15" fmla="*/ 6414269 w 6447632"/>
              <a:gd name="connsiteY15" fmla="*/ 1151111 h 5753325"/>
              <a:gd name="connsiteX16" fmla="*/ 6371722 w 6447632"/>
              <a:gd name="connsiteY16" fmla="*/ 1318080 h 5753325"/>
              <a:gd name="connsiteX17" fmla="*/ 6356023 w 6447632"/>
              <a:gd name="connsiteY17" fmla="*/ 1356227 h 5753325"/>
              <a:gd name="connsiteX18" fmla="*/ 6356157 w 6447632"/>
              <a:gd name="connsiteY18" fmla="*/ 1361967 h 5753325"/>
              <a:gd name="connsiteX19" fmla="*/ 6350613 w 6447632"/>
              <a:gd name="connsiteY19" fmla="*/ 1393569 h 5753325"/>
              <a:gd name="connsiteX20" fmla="*/ 6357062 w 6447632"/>
              <a:gd name="connsiteY20" fmla="*/ 1444071 h 5753325"/>
              <a:gd name="connsiteX21" fmla="*/ 6364832 w 6447632"/>
              <a:gd name="connsiteY21" fmla="*/ 1478763 h 5753325"/>
              <a:gd name="connsiteX22" fmla="*/ 6369745 w 6447632"/>
              <a:gd name="connsiteY22" fmla="*/ 1495680 h 5753325"/>
              <a:gd name="connsiteX23" fmla="*/ 6370898 w 6447632"/>
              <a:gd name="connsiteY23" fmla="*/ 1513331 h 5753325"/>
              <a:gd name="connsiteX24" fmla="*/ 6368801 w 6447632"/>
              <a:gd name="connsiteY24" fmla="*/ 1527414 h 5753325"/>
              <a:gd name="connsiteX25" fmla="*/ 6359177 w 6447632"/>
              <a:gd name="connsiteY25" fmla="*/ 1639513 h 5753325"/>
              <a:gd name="connsiteX26" fmla="*/ 6299489 w 6447632"/>
              <a:gd name="connsiteY26" fmla="*/ 1784860 h 5753325"/>
              <a:gd name="connsiteX27" fmla="*/ 6267878 w 6447632"/>
              <a:gd name="connsiteY27" fmla="*/ 1858572 h 5753325"/>
              <a:gd name="connsiteX28" fmla="*/ 6251146 w 6447632"/>
              <a:gd name="connsiteY28" fmla="*/ 1926167 h 5753325"/>
              <a:gd name="connsiteX29" fmla="*/ 6210686 w 6447632"/>
              <a:gd name="connsiteY29" fmla="*/ 2014834 h 5753325"/>
              <a:gd name="connsiteX30" fmla="*/ 6106652 w 6447632"/>
              <a:gd name="connsiteY30" fmla="*/ 2150572 h 5753325"/>
              <a:gd name="connsiteX31" fmla="*/ 6097813 w 6447632"/>
              <a:gd name="connsiteY31" fmla="*/ 2172208 h 5753325"/>
              <a:gd name="connsiteX32" fmla="*/ 6095990 w 6447632"/>
              <a:gd name="connsiteY32" fmla="*/ 2181185 h 5753325"/>
              <a:gd name="connsiteX33" fmla="*/ 6090126 w 6447632"/>
              <a:gd name="connsiteY33" fmla="*/ 2192533 h 5753325"/>
              <a:gd name="connsiteX34" fmla="*/ 6089503 w 6447632"/>
              <a:gd name="connsiteY34" fmla="*/ 2192543 h 5753325"/>
              <a:gd name="connsiteX35" fmla="*/ 6084946 w 6447632"/>
              <a:gd name="connsiteY35" fmla="*/ 2203694 h 5753325"/>
              <a:gd name="connsiteX36" fmla="*/ 5987861 w 6447632"/>
              <a:gd name="connsiteY36" fmla="*/ 2304868 h 5753325"/>
              <a:gd name="connsiteX37" fmla="*/ 5973439 w 6447632"/>
              <a:gd name="connsiteY37" fmla="*/ 2385635 h 5753325"/>
              <a:gd name="connsiteX38" fmla="*/ 5916727 w 6447632"/>
              <a:gd name="connsiteY38" fmla="*/ 2458777 h 5753325"/>
              <a:gd name="connsiteX39" fmla="*/ 5856524 w 6447632"/>
              <a:gd name="connsiteY39" fmla="*/ 2583281 h 5753325"/>
              <a:gd name="connsiteX40" fmla="*/ 5838091 w 6447632"/>
              <a:gd name="connsiteY40" fmla="*/ 2753474 h 5753325"/>
              <a:gd name="connsiteX41" fmla="*/ 5777471 w 6447632"/>
              <a:gd name="connsiteY41" fmla="*/ 2901570 h 5753325"/>
              <a:gd name="connsiteX42" fmla="*/ 5723992 w 6447632"/>
              <a:gd name="connsiteY42" fmla="*/ 2998752 h 5753325"/>
              <a:gd name="connsiteX43" fmla="*/ 5557886 w 6447632"/>
              <a:gd name="connsiteY43" fmla="*/ 3329735 h 5753325"/>
              <a:gd name="connsiteX44" fmla="*/ 5471501 w 6447632"/>
              <a:gd name="connsiteY44" fmla="*/ 3462221 h 5753325"/>
              <a:gd name="connsiteX45" fmla="*/ 5465154 w 6447632"/>
              <a:gd name="connsiteY45" fmla="*/ 3541065 h 5753325"/>
              <a:gd name="connsiteX46" fmla="*/ 5437889 w 6447632"/>
              <a:gd name="connsiteY46" fmla="*/ 3559927 h 5753325"/>
              <a:gd name="connsiteX47" fmla="*/ 5432770 w 6447632"/>
              <a:gd name="connsiteY47" fmla="*/ 3562948 h 5753325"/>
              <a:gd name="connsiteX48" fmla="*/ 5406795 w 6447632"/>
              <a:gd name="connsiteY48" fmla="*/ 3578594 h 5753325"/>
              <a:gd name="connsiteX49" fmla="*/ 5381495 w 6447632"/>
              <a:gd name="connsiteY49" fmla="*/ 3599883 h 5753325"/>
              <a:gd name="connsiteX50" fmla="*/ 5363689 w 6447632"/>
              <a:gd name="connsiteY50" fmla="*/ 3633299 h 5753325"/>
              <a:gd name="connsiteX51" fmla="*/ 5291870 w 6447632"/>
              <a:gd name="connsiteY51" fmla="*/ 3799039 h 5753325"/>
              <a:gd name="connsiteX52" fmla="*/ 5241600 w 6447632"/>
              <a:gd name="connsiteY52" fmla="*/ 3894238 h 5753325"/>
              <a:gd name="connsiteX53" fmla="*/ 5211041 w 6447632"/>
              <a:gd name="connsiteY53" fmla="*/ 3924184 h 5753325"/>
              <a:gd name="connsiteX54" fmla="*/ 5176073 w 6447632"/>
              <a:gd name="connsiteY54" fmla="*/ 3970179 h 5753325"/>
              <a:gd name="connsiteX55" fmla="*/ 5172826 w 6447632"/>
              <a:gd name="connsiteY55" fmla="*/ 3991773 h 5753325"/>
              <a:gd name="connsiteX56" fmla="*/ 5157053 w 6447632"/>
              <a:gd name="connsiteY56" fmla="*/ 3997708 h 5753325"/>
              <a:gd name="connsiteX57" fmla="*/ 5127922 w 6447632"/>
              <a:gd name="connsiteY57" fmla="*/ 4022660 h 5753325"/>
              <a:gd name="connsiteX58" fmla="*/ 5020872 w 6447632"/>
              <a:gd name="connsiteY58" fmla="*/ 4075951 h 5753325"/>
              <a:gd name="connsiteX59" fmla="*/ 4991410 w 6447632"/>
              <a:gd name="connsiteY59" fmla="*/ 4087598 h 5753325"/>
              <a:gd name="connsiteX60" fmla="*/ 4930112 w 6447632"/>
              <a:gd name="connsiteY60" fmla="*/ 4138459 h 5753325"/>
              <a:gd name="connsiteX61" fmla="*/ 4834224 w 6447632"/>
              <a:gd name="connsiteY61" fmla="*/ 4231643 h 5753325"/>
              <a:gd name="connsiteX62" fmla="*/ 4812599 w 6447632"/>
              <a:gd name="connsiteY62" fmla="*/ 4249449 h 5753325"/>
              <a:gd name="connsiteX63" fmla="*/ 4789188 w 6447632"/>
              <a:gd name="connsiteY63" fmla="*/ 4256678 h 5753325"/>
              <a:gd name="connsiteX64" fmla="*/ 4779554 w 6447632"/>
              <a:gd name="connsiteY64" fmla="*/ 4251313 h 5753325"/>
              <a:gd name="connsiteX65" fmla="*/ 4766885 w 6447632"/>
              <a:gd name="connsiteY65" fmla="*/ 4259812 h 5753325"/>
              <a:gd name="connsiteX66" fmla="*/ 4762510 w 6447632"/>
              <a:gd name="connsiteY66" fmla="*/ 4260383 h 5753325"/>
              <a:gd name="connsiteX67" fmla="*/ 4738416 w 6447632"/>
              <a:gd name="connsiteY67" fmla="*/ 4265355 h 5753325"/>
              <a:gd name="connsiteX68" fmla="*/ 4712007 w 6447632"/>
              <a:gd name="connsiteY68" fmla="*/ 4317892 h 5753325"/>
              <a:gd name="connsiteX69" fmla="*/ 4658930 w 6447632"/>
              <a:gd name="connsiteY69" fmla="*/ 4348041 h 5753325"/>
              <a:gd name="connsiteX70" fmla="*/ 4443526 w 6447632"/>
              <a:gd name="connsiteY70" fmla="*/ 4507851 h 5753325"/>
              <a:gd name="connsiteX71" fmla="*/ 4289766 w 6447632"/>
              <a:gd name="connsiteY71" fmla="*/ 4711450 h 5753325"/>
              <a:gd name="connsiteX72" fmla="*/ 4150870 w 6447632"/>
              <a:gd name="connsiteY72" fmla="*/ 4818480 h 5753325"/>
              <a:gd name="connsiteX73" fmla="*/ 4006639 w 6447632"/>
              <a:gd name="connsiteY73" fmla="*/ 4933815 h 5753325"/>
              <a:gd name="connsiteX74" fmla="*/ 3298210 w 6447632"/>
              <a:gd name="connsiteY74" fmla="*/ 5070790 h 5753325"/>
              <a:gd name="connsiteX75" fmla="*/ 2947678 w 6447632"/>
              <a:gd name="connsiteY75" fmla="*/ 5117869 h 5753325"/>
              <a:gd name="connsiteX76" fmla="*/ 2822169 w 6447632"/>
              <a:gd name="connsiteY76" fmla="*/ 5129396 h 5753325"/>
              <a:gd name="connsiteX77" fmla="*/ 2538773 w 6447632"/>
              <a:gd name="connsiteY77" fmla="*/ 5313397 h 5753325"/>
              <a:gd name="connsiteX78" fmla="*/ 2014500 w 6447632"/>
              <a:gd name="connsiteY78" fmla="*/ 5519744 h 5753325"/>
              <a:gd name="connsiteX79" fmla="*/ 1934391 w 6447632"/>
              <a:gd name="connsiteY79" fmla="*/ 5591335 h 5753325"/>
              <a:gd name="connsiteX80" fmla="*/ 1892550 w 6447632"/>
              <a:gd name="connsiteY80" fmla="*/ 5649708 h 5753325"/>
              <a:gd name="connsiteX81" fmla="*/ 1854769 w 6447632"/>
              <a:gd name="connsiteY81" fmla="*/ 5647691 h 5753325"/>
              <a:gd name="connsiteX82" fmla="*/ 1809461 w 6447632"/>
              <a:gd name="connsiteY82" fmla="*/ 5648628 h 5753325"/>
              <a:gd name="connsiteX83" fmla="*/ 1745150 w 6447632"/>
              <a:gd name="connsiteY83" fmla="*/ 5693879 h 5753325"/>
              <a:gd name="connsiteX84" fmla="*/ 1713375 w 6447632"/>
              <a:gd name="connsiteY84" fmla="*/ 5684672 h 5753325"/>
              <a:gd name="connsiteX85" fmla="*/ 1707808 w 6447632"/>
              <a:gd name="connsiteY85" fmla="*/ 5682611 h 5753325"/>
              <a:gd name="connsiteX86" fmla="*/ 1679313 w 6447632"/>
              <a:gd name="connsiteY86" fmla="*/ 5672360 h 5753325"/>
              <a:gd name="connsiteX87" fmla="*/ 1646933 w 6447632"/>
              <a:gd name="connsiteY87" fmla="*/ 5666227 h 5753325"/>
              <a:gd name="connsiteX88" fmla="*/ 1610055 w 6447632"/>
              <a:gd name="connsiteY88" fmla="*/ 5673643 h 5753325"/>
              <a:gd name="connsiteX89" fmla="*/ 1437641 w 6447632"/>
              <a:gd name="connsiteY89" fmla="*/ 5723266 h 5753325"/>
              <a:gd name="connsiteX90" fmla="*/ 1332869 w 6447632"/>
              <a:gd name="connsiteY90" fmla="*/ 5744752 h 5753325"/>
              <a:gd name="connsiteX91" fmla="*/ 1290525 w 6447632"/>
              <a:gd name="connsiteY91" fmla="*/ 5740036 h 5753325"/>
              <a:gd name="connsiteX92" fmla="*/ 1233107 w 6447632"/>
              <a:gd name="connsiteY92" fmla="*/ 5742106 h 5753325"/>
              <a:gd name="connsiteX93" fmla="*/ 1214532 w 6447632"/>
              <a:gd name="connsiteY93" fmla="*/ 5753325 h 5753325"/>
              <a:gd name="connsiteX94" fmla="*/ 1199955 w 6447632"/>
              <a:gd name="connsiteY94" fmla="*/ 5744831 h 5753325"/>
              <a:gd name="connsiteX95" fmla="*/ 1162337 w 6447632"/>
              <a:gd name="connsiteY95" fmla="*/ 5738048 h 5753325"/>
              <a:gd name="connsiteX96" fmla="*/ 1053457 w 6447632"/>
              <a:gd name="connsiteY96" fmla="*/ 5688676 h 5753325"/>
              <a:gd name="connsiteX97" fmla="*/ 1025798 w 6447632"/>
              <a:gd name="connsiteY97" fmla="*/ 5673166 h 5753325"/>
              <a:gd name="connsiteX98" fmla="*/ 947900 w 6447632"/>
              <a:gd name="connsiteY98" fmla="*/ 5657848 h 5753325"/>
              <a:gd name="connsiteX99" fmla="*/ 815627 w 6447632"/>
              <a:gd name="connsiteY99" fmla="*/ 5642557 h 5753325"/>
              <a:gd name="connsiteX100" fmla="*/ 788251 w 6447632"/>
              <a:gd name="connsiteY100" fmla="*/ 5637065 h 5753325"/>
              <a:gd name="connsiteX101" fmla="*/ 767822 w 6447632"/>
              <a:gd name="connsiteY101" fmla="*/ 5623450 h 5753325"/>
              <a:gd name="connsiteX102" fmla="*/ 765791 w 6447632"/>
              <a:gd name="connsiteY102" fmla="*/ 5612539 h 5753325"/>
              <a:gd name="connsiteX103" fmla="*/ 751230 w 6447632"/>
              <a:gd name="connsiteY103" fmla="*/ 5608092 h 5753325"/>
              <a:gd name="connsiteX104" fmla="*/ 748008 w 6447632"/>
              <a:gd name="connsiteY104" fmla="*/ 5605052 h 5753325"/>
              <a:gd name="connsiteX105" fmla="*/ 728871 w 6447632"/>
              <a:gd name="connsiteY105" fmla="*/ 5589469 h 5753325"/>
              <a:gd name="connsiteX106" fmla="*/ 671898 w 6447632"/>
              <a:gd name="connsiteY106" fmla="*/ 5602363 h 5753325"/>
              <a:gd name="connsiteX107" fmla="*/ 615065 w 6447632"/>
              <a:gd name="connsiteY107" fmla="*/ 5580257 h 5753325"/>
              <a:gd name="connsiteX108" fmla="*/ 355785 w 6447632"/>
              <a:gd name="connsiteY108" fmla="*/ 5514383 h 5753325"/>
              <a:gd name="connsiteX109" fmla="*/ 102269 w 6447632"/>
              <a:gd name="connsiteY109" fmla="*/ 5524347 h 5753325"/>
              <a:gd name="connsiteX110" fmla="*/ 13160 w 6447632"/>
              <a:gd name="connsiteY110" fmla="*/ 5514159 h 5753325"/>
              <a:gd name="connsiteX111" fmla="*/ 0 w 6447632"/>
              <a:gd name="connsiteY111" fmla="*/ 5511735 h 5753325"/>
              <a:gd name="connsiteX112" fmla="*/ 0 w 6447632"/>
              <a:gd name="connsiteY112" fmla="*/ 0 h 5753325"/>
              <a:gd name="connsiteX0" fmla="*/ 0 w 6447632"/>
              <a:gd name="connsiteY0" fmla="*/ 0 h 5753325"/>
              <a:gd name="connsiteX1" fmla="*/ 6438980 w 6447632"/>
              <a:gd name="connsiteY1" fmla="*/ 0 h 5753325"/>
              <a:gd name="connsiteX2" fmla="*/ 6439047 w 6447632"/>
              <a:gd name="connsiteY2" fmla="*/ 147 h 5753325"/>
              <a:gd name="connsiteX3" fmla="*/ 6443456 w 6447632"/>
              <a:gd name="connsiteY3" fmla="*/ 130105 h 5753325"/>
              <a:gd name="connsiteX4" fmla="*/ 6447632 w 6447632"/>
              <a:gd name="connsiteY4" fmla="*/ 170016 h 5753325"/>
              <a:gd name="connsiteX5" fmla="*/ 6396598 w 6447632"/>
              <a:gd name="connsiteY5" fmla="*/ 274847 h 5753325"/>
              <a:gd name="connsiteX6" fmla="*/ 6358350 w 6447632"/>
              <a:gd name="connsiteY6" fmla="*/ 492529 h 5753325"/>
              <a:gd name="connsiteX7" fmla="*/ 6354187 w 6447632"/>
              <a:gd name="connsiteY7" fmla="*/ 615799 h 5753325"/>
              <a:gd name="connsiteX8" fmla="*/ 6303977 w 6447632"/>
              <a:gd name="connsiteY8" fmla="*/ 664291 h 5753325"/>
              <a:gd name="connsiteX9" fmla="*/ 6344988 w 6447632"/>
              <a:gd name="connsiteY9" fmla="*/ 697330 h 5753325"/>
              <a:gd name="connsiteX10" fmla="*/ 6334770 w 6447632"/>
              <a:gd name="connsiteY10" fmla="*/ 754001 h 5753325"/>
              <a:gd name="connsiteX11" fmla="*/ 6339879 w 6447632"/>
              <a:gd name="connsiteY11" fmla="*/ 811136 h 5753325"/>
              <a:gd name="connsiteX12" fmla="*/ 6434072 w 6447632"/>
              <a:gd name="connsiteY12" fmla="*/ 910733 h 5753325"/>
              <a:gd name="connsiteX13" fmla="*/ 6432570 w 6447632"/>
              <a:gd name="connsiteY13" fmla="*/ 983394 h 5753325"/>
              <a:gd name="connsiteX14" fmla="*/ 6431878 w 6447632"/>
              <a:gd name="connsiteY14" fmla="*/ 1026728 h 5753325"/>
              <a:gd name="connsiteX15" fmla="*/ 6362266 w 6447632"/>
              <a:gd name="connsiteY15" fmla="*/ 1151111 h 5753325"/>
              <a:gd name="connsiteX16" fmla="*/ 6371722 w 6447632"/>
              <a:gd name="connsiteY16" fmla="*/ 1318080 h 5753325"/>
              <a:gd name="connsiteX17" fmla="*/ 6356023 w 6447632"/>
              <a:gd name="connsiteY17" fmla="*/ 1356227 h 5753325"/>
              <a:gd name="connsiteX18" fmla="*/ 6356157 w 6447632"/>
              <a:gd name="connsiteY18" fmla="*/ 1361967 h 5753325"/>
              <a:gd name="connsiteX19" fmla="*/ 6350613 w 6447632"/>
              <a:gd name="connsiteY19" fmla="*/ 1393569 h 5753325"/>
              <a:gd name="connsiteX20" fmla="*/ 6357062 w 6447632"/>
              <a:gd name="connsiteY20" fmla="*/ 1444071 h 5753325"/>
              <a:gd name="connsiteX21" fmla="*/ 6364832 w 6447632"/>
              <a:gd name="connsiteY21" fmla="*/ 1478763 h 5753325"/>
              <a:gd name="connsiteX22" fmla="*/ 6369745 w 6447632"/>
              <a:gd name="connsiteY22" fmla="*/ 1495680 h 5753325"/>
              <a:gd name="connsiteX23" fmla="*/ 6370898 w 6447632"/>
              <a:gd name="connsiteY23" fmla="*/ 1513331 h 5753325"/>
              <a:gd name="connsiteX24" fmla="*/ 6368801 w 6447632"/>
              <a:gd name="connsiteY24" fmla="*/ 1527414 h 5753325"/>
              <a:gd name="connsiteX25" fmla="*/ 6359177 w 6447632"/>
              <a:gd name="connsiteY25" fmla="*/ 1639513 h 5753325"/>
              <a:gd name="connsiteX26" fmla="*/ 6299489 w 6447632"/>
              <a:gd name="connsiteY26" fmla="*/ 1784860 h 5753325"/>
              <a:gd name="connsiteX27" fmla="*/ 6267878 w 6447632"/>
              <a:gd name="connsiteY27" fmla="*/ 1858572 h 5753325"/>
              <a:gd name="connsiteX28" fmla="*/ 6251146 w 6447632"/>
              <a:gd name="connsiteY28" fmla="*/ 1926167 h 5753325"/>
              <a:gd name="connsiteX29" fmla="*/ 6210686 w 6447632"/>
              <a:gd name="connsiteY29" fmla="*/ 2014834 h 5753325"/>
              <a:gd name="connsiteX30" fmla="*/ 6106652 w 6447632"/>
              <a:gd name="connsiteY30" fmla="*/ 2150572 h 5753325"/>
              <a:gd name="connsiteX31" fmla="*/ 6097813 w 6447632"/>
              <a:gd name="connsiteY31" fmla="*/ 2172208 h 5753325"/>
              <a:gd name="connsiteX32" fmla="*/ 6095990 w 6447632"/>
              <a:gd name="connsiteY32" fmla="*/ 2181185 h 5753325"/>
              <a:gd name="connsiteX33" fmla="*/ 6090126 w 6447632"/>
              <a:gd name="connsiteY33" fmla="*/ 2192533 h 5753325"/>
              <a:gd name="connsiteX34" fmla="*/ 6089503 w 6447632"/>
              <a:gd name="connsiteY34" fmla="*/ 2192543 h 5753325"/>
              <a:gd name="connsiteX35" fmla="*/ 6084946 w 6447632"/>
              <a:gd name="connsiteY35" fmla="*/ 2203694 h 5753325"/>
              <a:gd name="connsiteX36" fmla="*/ 5987861 w 6447632"/>
              <a:gd name="connsiteY36" fmla="*/ 2304868 h 5753325"/>
              <a:gd name="connsiteX37" fmla="*/ 5973439 w 6447632"/>
              <a:gd name="connsiteY37" fmla="*/ 2385635 h 5753325"/>
              <a:gd name="connsiteX38" fmla="*/ 5916727 w 6447632"/>
              <a:gd name="connsiteY38" fmla="*/ 2458777 h 5753325"/>
              <a:gd name="connsiteX39" fmla="*/ 5856524 w 6447632"/>
              <a:gd name="connsiteY39" fmla="*/ 2583281 h 5753325"/>
              <a:gd name="connsiteX40" fmla="*/ 5838091 w 6447632"/>
              <a:gd name="connsiteY40" fmla="*/ 2753474 h 5753325"/>
              <a:gd name="connsiteX41" fmla="*/ 5777471 w 6447632"/>
              <a:gd name="connsiteY41" fmla="*/ 2901570 h 5753325"/>
              <a:gd name="connsiteX42" fmla="*/ 5723992 w 6447632"/>
              <a:gd name="connsiteY42" fmla="*/ 2998752 h 5753325"/>
              <a:gd name="connsiteX43" fmla="*/ 5557886 w 6447632"/>
              <a:gd name="connsiteY43" fmla="*/ 3329735 h 5753325"/>
              <a:gd name="connsiteX44" fmla="*/ 5471501 w 6447632"/>
              <a:gd name="connsiteY44" fmla="*/ 3462221 h 5753325"/>
              <a:gd name="connsiteX45" fmla="*/ 5465154 w 6447632"/>
              <a:gd name="connsiteY45" fmla="*/ 3541065 h 5753325"/>
              <a:gd name="connsiteX46" fmla="*/ 5437889 w 6447632"/>
              <a:gd name="connsiteY46" fmla="*/ 3559927 h 5753325"/>
              <a:gd name="connsiteX47" fmla="*/ 5432770 w 6447632"/>
              <a:gd name="connsiteY47" fmla="*/ 3562948 h 5753325"/>
              <a:gd name="connsiteX48" fmla="*/ 5406795 w 6447632"/>
              <a:gd name="connsiteY48" fmla="*/ 3578594 h 5753325"/>
              <a:gd name="connsiteX49" fmla="*/ 5381495 w 6447632"/>
              <a:gd name="connsiteY49" fmla="*/ 3599883 h 5753325"/>
              <a:gd name="connsiteX50" fmla="*/ 5363689 w 6447632"/>
              <a:gd name="connsiteY50" fmla="*/ 3633299 h 5753325"/>
              <a:gd name="connsiteX51" fmla="*/ 5291870 w 6447632"/>
              <a:gd name="connsiteY51" fmla="*/ 3799039 h 5753325"/>
              <a:gd name="connsiteX52" fmla="*/ 5241600 w 6447632"/>
              <a:gd name="connsiteY52" fmla="*/ 3894238 h 5753325"/>
              <a:gd name="connsiteX53" fmla="*/ 5211041 w 6447632"/>
              <a:gd name="connsiteY53" fmla="*/ 3924184 h 5753325"/>
              <a:gd name="connsiteX54" fmla="*/ 5176073 w 6447632"/>
              <a:gd name="connsiteY54" fmla="*/ 3970179 h 5753325"/>
              <a:gd name="connsiteX55" fmla="*/ 5172826 w 6447632"/>
              <a:gd name="connsiteY55" fmla="*/ 3991773 h 5753325"/>
              <a:gd name="connsiteX56" fmla="*/ 5157053 w 6447632"/>
              <a:gd name="connsiteY56" fmla="*/ 3997708 h 5753325"/>
              <a:gd name="connsiteX57" fmla="*/ 5127922 w 6447632"/>
              <a:gd name="connsiteY57" fmla="*/ 4022660 h 5753325"/>
              <a:gd name="connsiteX58" fmla="*/ 5020872 w 6447632"/>
              <a:gd name="connsiteY58" fmla="*/ 4075951 h 5753325"/>
              <a:gd name="connsiteX59" fmla="*/ 4991410 w 6447632"/>
              <a:gd name="connsiteY59" fmla="*/ 4087598 h 5753325"/>
              <a:gd name="connsiteX60" fmla="*/ 4930112 w 6447632"/>
              <a:gd name="connsiteY60" fmla="*/ 4138459 h 5753325"/>
              <a:gd name="connsiteX61" fmla="*/ 4834224 w 6447632"/>
              <a:gd name="connsiteY61" fmla="*/ 4231643 h 5753325"/>
              <a:gd name="connsiteX62" fmla="*/ 4812599 w 6447632"/>
              <a:gd name="connsiteY62" fmla="*/ 4249449 h 5753325"/>
              <a:gd name="connsiteX63" fmla="*/ 4789188 w 6447632"/>
              <a:gd name="connsiteY63" fmla="*/ 4256678 h 5753325"/>
              <a:gd name="connsiteX64" fmla="*/ 4779554 w 6447632"/>
              <a:gd name="connsiteY64" fmla="*/ 4251313 h 5753325"/>
              <a:gd name="connsiteX65" fmla="*/ 4766885 w 6447632"/>
              <a:gd name="connsiteY65" fmla="*/ 4259812 h 5753325"/>
              <a:gd name="connsiteX66" fmla="*/ 4762510 w 6447632"/>
              <a:gd name="connsiteY66" fmla="*/ 4260383 h 5753325"/>
              <a:gd name="connsiteX67" fmla="*/ 4738416 w 6447632"/>
              <a:gd name="connsiteY67" fmla="*/ 4265355 h 5753325"/>
              <a:gd name="connsiteX68" fmla="*/ 4712007 w 6447632"/>
              <a:gd name="connsiteY68" fmla="*/ 4317892 h 5753325"/>
              <a:gd name="connsiteX69" fmla="*/ 4658930 w 6447632"/>
              <a:gd name="connsiteY69" fmla="*/ 4348041 h 5753325"/>
              <a:gd name="connsiteX70" fmla="*/ 4443526 w 6447632"/>
              <a:gd name="connsiteY70" fmla="*/ 4507851 h 5753325"/>
              <a:gd name="connsiteX71" fmla="*/ 4289766 w 6447632"/>
              <a:gd name="connsiteY71" fmla="*/ 4711450 h 5753325"/>
              <a:gd name="connsiteX72" fmla="*/ 4150870 w 6447632"/>
              <a:gd name="connsiteY72" fmla="*/ 4818480 h 5753325"/>
              <a:gd name="connsiteX73" fmla="*/ 4006639 w 6447632"/>
              <a:gd name="connsiteY73" fmla="*/ 4933815 h 5753325"/>
              <a:gd name="connsiteX74" fmla="*/ 3298210 w 6447632"/>
              <a:gd name="connsiteY74" fmla="*/ 5070790 h 5753325"/>
              <a:gd name="connsiteX75" fmla="*/ 2947678 w 6447632"/>
              <a:gd name="connsiteY75" fmla="*/ 5117869 h 5753325"/>
              <a:gd name="connsiteX76" fmla="*/ 2822169 w 6447632"/>
              <a:gd name="connsiteY76" fmla="*/ 5129396 h 5753325"/>
              <a:gd name="connsiteX77" fmla="*/ 2538773 w 6447632"/>
              <a:gd name="connsiteY77" fmla="*/ 5313397 h 5753325"/>
              <a:gd name="connsiteX78" fmla="*/ 2014500 w 6447632"/>
              <a:gd name="connsiteY78" fmla="*/ 5519744 h 5753325"/>
              <a:gd name="connsiteX79" fmla="*/ 1934391 w 6447632"/>
              <a:gd name="connsiteY79" fmla="*/ 5591335 h 5753325"/>
              <a:gd name="connsiteX80" fmla="*/ 1892550 w 6447632"/>
              <a:gd name="connsiteY80" fmla="*/ 5649708 h 5753325"/>
              <a:gd name="connsiteX81" fmla="*/ 1854769 w 6447632"/>
              <a:gd name="connsiteY81" fmla="*/ 5647691 h 5753325"/>
              <a:gd name="connsiteX82" fmla="*/ 1809461 w 6447632"/>
              <a:gd name="connsiteY82" fmla="*/ 5648628 h 5753325"/>
              <a:gd name="connsiteX83" fmla="*/ 1745150 w 6447632"/>
              <a:gd name="connsiteY83" fmla="*/ 5693879 h 5753325"/>
              <a:gd name="connsiteX84" fmla="*/ 1713375 w 6447632"/>
              <a:gd name="connsiteY84" fmla="*/ 5684672 h 5753325"/>
              <a:gd name="connsiteX85" fmla="*/ 1707808 w 6447632"/>
              <a:gd name="connsiteY85" fmla="*/ 5682611 h 5753325"/>
              <a:gd name="connsiteX86" fmla="*/ 1679313 w 6447632"/>
              <a:gd name="connsiteY86" fmla="*/ 5672360 h 5753325"/>
              <a:gd name="connsiteX87" fmla="*/ 1646933 w 6447632"/>
              <a:gd name="connsiteY87" fmla="*/ 5666227 h 5753325"/>
              <a:gd name="connsiteX88" fmla="*/ 1610055 w 6447632"/>
              <a:gd name="connsiteY88" fmla="*/ 5673643 h 5753325"/>
              <a:gd name="connsiteX89" fmla="*/ 1437641 w 6447632"/>
              <a:gd name="connsiteY89" fmla="*/ 5723266 h 5753325"/>
              <a:gd name="connsiteX90" fmla="*/ 1332869 w 6447632"/>
              <a:gd name="connsiteY90" fmla="*/ 5744752 h 5753325"/>
              <a:gd name="connsiteX91" fmla="*/ 1290525 w 6447632"/>
              <a:gd name="connsiteY91" fmla="*/ 5740036 h 5753325"/>
              <a:gd name="connsiteX92" fmla="*/ 1233107 w 6447632"/>
              <a:gd name="connsiteY92" fmla="*/ 5742106 h 5753325"/>
              <a:gd name="connsiteX93" fmla="*/ 1214532 w 6447632"/>
              <a:gd name="connsiteY93" fmla="*/ 5753325 h 5753325"/>
              <a:gd name="connsiteX94" fmla="*/ 1199955 w 6447632"/>
              <a:gd name="connsiteY94" fmla="*/ 5744831 h 5753325"/>
              <a:gd name="connsiteX95" fmla="*/ 1162337 w 6447632"/>
              <a:gd name="connsiteY95" fmla="*/ 5738048 h 5753325"/>
              <a:gd name="connsiteX96" fmla="*/ 1053457 w 6447632"/>
              <a:gd name="connsiteY96" fmla="*/ 5688676 h 5753325"/>
              <a:gd name="connsiteX97" fmla="*/ 1025798 w 6447632"/>
              <a:gd name="connsiteY97" fmla="*/ 5673166 h 5753325"/>
              <a:gd name="connsiteX98" fmla="*/ 947900 w 6447632"/>
              <a:gd name="connsiteY98" fmla="*/ 5657848 h 5753325"/>
              <a:gd name="connsiteX99" fmla="*/ 815627 w 6447632"/>
              <a:gd name="connsiteY99" fmla="*/ 5642557 h 5753325"/>
              <a:gd name="connsiteX100" fmla="*/ 788251 w 6447632"/>
              <a:gd name="connsiteY100" fmla="*/ 5637065 h 5753325"/>
              <a:gd name="connsiteX101" fmla="*/ 767822 w 6447632"/>
              <a:gd name="connsiteY101" fmla="*/ 5623450 h 5753325"/>
              <a:gd name="connsiteX102" fmla="*/ 765791 w 6447632"/>
              <a:gd name="connsiteY102" fmla="*/ 5612539 h 5753325"/>
              <a:gd name="connsiteX103" fmla="*/ 751230 w 6447632"/>
              <a:gd name="connsiteY103" fmla="*/ 5608092 h 5753325"/>
              <a:gd name="connsiteX104" fmla="*/ 748008 w 6447632"/>
              <a:gd name="connsiteY104" fmla="*/ 5605052 h 5753325"/>
              <a:gd name="connsiteX105" fmla="*/ 728871 w 6447632"/>
              <a:gd name="connsiteY105" fmla="*/ 5589469 h 5753325"/>
              <a:gd name="connsiteX106" fmla="*/ 671898 w 6447632"/>
              <a:gd name="connsiteY106" fmla="*/ 5602363 h 5753325"/>
              <a:gd name="connsiteX107" fmla="*/ 615065 w 6447632"/>
              <a:gd name="connsiteY107" fmla="*/ 5580257 h 5753325"/>
              <a:gd name="connsiteX108" fmla="*/ 355785 w 6447632"/>
              <a:gd name="connsiteY108" fmla="*/ 5514383 h 5753325"/>
              <a:gd name="connsiteX109" fmla="*/ 102269 w 6447632"/>
              <a:gd name="connsiteY109" fmla="*/ 5524347 h 5753325"/>
              <a:gd name="connsiteX110" fmla="*/ 13160 w 6447632"/>
              <a:gd name="connsiteY110" fmla="*/ 5514159 h 5753325"/>
              <a:gd name="connsiteX111" fmla="*/ 0 w 6447632"/>
              <a:gd name="connsiteY111" fmla="*/ 5511735 h 5753325"/>
              <a:gd name="connsiteX112" fmla="*/ 0 w 6447632"/>
              <a:gd name="connsiteY112" fmla="*/ 0 h 5753325"/>
              <a:gd name="connsiteX0" fmla="*/ 0 w 6447632"/>
              <a:gd name="connsiteY0" fmla="*/ 0 h 5753325"/>
              <a:gd name="connsiteX1" fmla="*/ 6438980 w 6447632"/>
              <a:gd name="connsiteY1" fmla="*/ 0 h 5753325"/>
              <a:gd name="connsiteX2" fmla="*/ 6439047 w 6447632"/>
              <a:gd name="connsiteY2" fmla="*/ 147 h 5753325"/>
              <a:gd name="connsiteX3" fmla="*/ 6443456 w 6447632"/>
              <a:gd name="connsiteY3" fmla="*/ 130105 h 5753325"/>
              <a:gd name="connsiteX4" fmla="*/ 6447632 w 6447632"/>
              <a:gd name="connsiteY4" fmla="*/ 170016 h 5753325"/>
              <a:gd name="connsiteX5" fmla="*/ 6396598 w 6447632"/>
              <a:gd name="connsiteY5" fmla="*/ 274847 h 5753325"/>
              <a:gd name="connsiteX6" fmla="*/ 6358350 w 6447632"/>
              <a:gd name="connsiteY6" fmla="*/ 492529 h 5753325"/>
              <a:gd name="connsiteX7" fmla="*/ 6354187 w 6447632"/>
              <a:gd name="connsiteY7" fmla="*/ 615799 h 5753325"/>
              <a:gd name="connsiteX8" fmla="*/ 6303977 w 6447632"/>
              <a:gd name="connsiteY8" fmla="*/ 664291 h 5753325"/>
              <a:gd name="connsiteX9" fmla="*/ 6344988 w 6447632"/>
              <a:gd name="connsiteY9" fmla="*/ 697330 h 5753325"/>
              <a:gd name="connsiteX10" fmla="*/ 6334770 w 6447632"/>
              <a:gd name="connsiteY10" fmla="*/ 754001 h 5753325"/>
              <a:gd name="connsiteX11" fmla="*/ 6339879 w 6447632"/>
              <a:gd name="connsiteY11" fmla="*/ 811136 h 5753325"/>
              <a:gd name="connsiteX12" fmla="*/ 6434072 w 6447632"/>
              <a:gd name="connsiteY12" fmla="*/ 910733 h 5753325"/>
              <a:gd name="connsiteX13" fmla="*/ 6432570 w 6447632"/>
              <a:gd name="connsiteY13" fmla="*/ 983394 h 5753325"/>
              <a:gd name="connsiteX14" fmla="*/ 6405877 w 6447632"/>
              <a:gd name="connsiteY14" fmla="*/ 1026728 h 5753325"/>
              <a:gd name="connsiteX15" fmla="*/ 6362266 w 6447632"/>
              <a:gd name="connsiteY15" fmla="*/ 1151111 h 5753325"/>
              <a:gd name="connsiteX16" fmla="*/ 6371722 w 6447632"/>
              <a:gd name="connsiteY16" fmla="*/ 1318080 h 5753325"/>
              <a:gd name="connsiteX17" fmla="*/ 6356023 w 6447632"/>
              <a:gd name="connsiteY17" fmla="*/ 1356227 h 5753325"/>
              <a:gd name="connsiteX18" fmla="*/ 6356157 w 6447632"/>
              <a:gd name="connsiteY18" fmla="*/ 1361967 h 5753325"/>
              <a:gd name="connsiteX19" fmla="*/ 6350613 w 6447632"/>
              <a:gd name="connsiteY19" fmla="*/ 1393569 h 5753325"/>
              <a:gd name="connsiteX20" fmla="*/ 6357062 w 6447632"/>
              <a:gd name="connsiteY20" fmla="*/ 1444071 h 5753325"/>
              <a:gd name="connsiteX21" fmla="*/ 6364832 w 6447632"/>
              <a:gd name="connsiteY21" fmla="*/ 1478763 h 5753325"/>
              <a:gd name="connsiteX22" fmla="*/ 6369745 w 6447632"/>
              <a:gd name="connsiteY22" fmla="*/ 1495680 h 5753325"/>
              <a:gd name="connsiteX23" fmla="*/ 6370898 w 6447632"/>
              <a:gd name="connsiteY23" fmla="*/ 1513331 h 5753325"/>
              <a:gd name="connsiteX24" fmla="*/ 6368801 w 6447632"/>
              <a:gd name="connsiteY24" fmla="*/ 1527414 h 5753325"/>
              <a:gd name="connsiteX25" fmla="*/ 6359177 w 6447632"/>
              <a:gd name="connsiteY25" fmla="*/ 1639513 h 5753325"/>
              <a:gd name="connsiteX26" fmla="*/ 6299489 w 6447632"/>
              <a:gd name="connsiteY26" fmla="*/ 1784860 h 5753325"/>
              <a:gd name="connsiteX27" fmla="*/ 6267878 w 6447632"/>
              <a:gd name="connsiteY27" fmla="*/ 1858572 h 5753325"/>
              <a:gd name="connsiteX28" fmla="*/ 6251146 w 6447632"/>
              <a:gd name="connsiteY28" fmla="*/ 1926167 h 5753325"/>
              <a:gd name="connsiteX29" fmla="*/ 6210686 w 6447632"/>
              <a:gd name="connsiteY29" fmla="*/ 2014834 h 5753325"/>
              <a:gd name="connsiteX30" fmla="*/ 6106652 w 6447632"/>
              <a:gd name="connsiteY30" fmla="*/ 2150572 h 5753325"/>
              <a:gd name="connsiteX31" fmla="*/ 6097813 w 6447632"/>
              <a:gd name="connsiteY31" fmla="*/ 2172208 h 5753325"/>
              <a:gd name="connsiteX32" fmla="*/ 6095990 w 6447632"/>
              <a:gd name="connsiteY32" fmla="*/ 2181185 h 5753325"/>
              <a:gd name="connsiteX33" fmla="*/ 6090126 w 6447632"/>
              <a:gd name="connsiteY33" fmla="*/ 2192533 h 5753325"/>
              <a:gd name="connsiteX34" fmla="*/ 6089503 w 6447632"/>
              <a:gd name="connsiteY34" fmla="*/ 2192543 h 5753325"/>
              <a:gd name="connsiteX35" fmla="*/ 6084946 w 6447632"/>
              <a:gd name="connsiteY35" fmla="*/ 2203694 h 5753325"/>
              <a:gd name="connsiteX36" fmla="*/ 5987861 w 6447632"/>
              <a:gd name="connsiteY36" fmla="*/ 2304868 h 5753325"/>
              <a:gd name="connsiteX37" fmla="*/ 5973439 w 6447632"/>
              <a:gd name="connsiteY37" fmla="*/ 2385635 h 5753325"/>
              <a:gd name="connsiteX38" fmla="*/ 5916727 w 6447632"/>
              <a:gd name="connsiteY38" fmla="*/ 2458777 h 5753325"/>
              <a:gd name="connsiteX39" fmla="*/ 5856524 w 6447632"/>
              <a:gd name="connsiteY39" fmla="*/ 2583281 h 5753325"/>
              <a:gd name="connsiteX40" fmla="*/ 5838091 w 6447632"/>
              <a:gd name="connsiteY40" fmla="*/ 2753474 h 5753325"/>
              <a:gd name="connsiteX41" fmla="*/ 5777471 w 6447632"/>
              <a:gd name="connsiteY41" fmla="*/ 2901570 h 5753325"/>
              <a:gd name="connsiteX42" fmla="*/ 5723992 w 6447632"/>
              <a:gd name="connsiteY42" fmla="*/ 2998752 h 5753325"/>
              <a:gd name="connsiteX43" fmla="*/ 5557886 w 6447632"/>
              <a:gd name="connsiteY43" fmla="*/ 3329735 h 5753325"/>
              <a:gd name="connsiteX44" fmla="*/ 5471501 w 6447632"/>
              <a:gd name="connsiteY44" fmla="*/ 3462221 h 5753325"/>
              <a:gd name="connsiteX45" fmla="*/ 5465154 w 6447632"/>
              <a:gd name="connsiteY45" fmla="*/ 3541065 h 5753325"/>
              <a:gd name="connsiteX46" fmla="*/ 5437889 w 6447632"/>
              <a:gd name="connsiteY46" fmla="*/ 3559927 h 5753325"/>
              <a:gd name="connsiteX47" fmla="*/ 5432770 w 6447632"/>
              <a:gd name="connsiteY47" fmla="*/ 3562948 h 5753325"/>
              <a:gd name="connsiteX48" fmla="*/ 5406795 w 6447632"/>
              <a:gd name="connsiteY48" fmla="*/ 3578594 h 5753325"/>
              <a:gd name="connsiteX49" fmla="*/ 5381495 w 6447632"/>
              <a:gd name="connsiteY49" fmla="*/ 3599883 h 5753325"/>
              <a:gd name="connsiteX50" fmla="*/ 5363689 w 6447632"/>
              <a:gd name="connsiteY50" fmla="*/ 3633299 h 5753325"/>
              <a:gd name="connsiteX51" fmla="*/ 5291870 w 6447632"/>
              <a:gd name="connsiteY51" fmla="*/ 3799039 h 5753325"/>
              <a:gd name="connsiteX52" fmla="*/ 5241600 w 6447632"/>
              <a:gd name="connsiteY52" fmla="*/ 3894238 h 5753325"/>
              <a:gd name="connsiteX53" fmla="*/ 5211041 w 6447632"/>
              <a:gd name="connsiteY53" fmla="*/ 3924184 h 5753325"/>
              <a:gd name="connsiteX54" fmla="*/ 5176073 w 6447632"/>
              <a:gd name="connsiteY54" fmla="*/ 3970179 h 5753325"/>
              <a:gd name="connsiteX55" fmla="*/ 5172826 w 6447632"/>
              <a:gd name="connsiteY55" fmla="*/ 3991773 h 5753325"/>
              <a:gd name="connsiteX56" fmla="*/ 5157053 w 6447632"/>
              <a:gd name="connsiteY56" fmla="*/ 3997708 h 5753325"/>
              <a:gd name="connsiteX57" fmla="*/ 5127922 w 6447632"/>
              <a:gd name="connsiteY57" fmla="*/ 4022660 h 5753325"/>
              <a:gd name="connsiteX58" fmla="*/ 5020872 w 6447632"/>
              <a:gd name="connsiteY58" fmla="*/ 4075951 h 5753325"/>
              <a:gd name="connsiteX59" fmla="*/ 4991410 w 6447632"/>
              <a:gd name="connsiteY59" fmla="*/ 4087598 h 5753325"/>
              <a:gd name="connsiteX60" fmla="*/ 4930112 w 6447632"/>
              <a:gd name="connsiteY60" fmla="*/ 4138459 h 5753325"/>
              <a:gd name="connsiteX61" fmla="*/ 4834224 w 6447632"/>
              <a:gd name="connsiteY61" fmla="*/ 4231643 h 5753325"/>
              <a:gd name="connsiteX62" fmla="*/ 4812599 w 6447632"/>
              <a:gd name="connsiteY62" fmla="*/ 4249449 h 5753325"/>
              <a:gd name="connsiteX63" fmla="*/ 4789188 w 6447632"/>
              <a:gd name="connsiteY63" fmla="*/ 4256678 h 5753325"/>
              <a:gd name="connsiteX64" fmla="*/ 4779554 w 6447632"/>
              <a:gd name="connsiteY64" fmla="*/ 4251313 h 5753325"/>
              <a:gd name="connsiteX65" fmla="*/ 4766885 w 6447632"/>
              <a:gd name="connsiteY65" fmla="*/ 4259812 h 5753325"/>
              <a:gd name="connsiteX66" fmla="*/ 4762510 w 6447632"/>
              <a:gd name="connsiteY66" fmla="*/ 4260383 h 5753325"/>
              <a:gd name="connsiteX67" fmla="*/ 4738416 w 6447632"/>
              <a:gd name="connsiteY67" fmla="*/ 4265355 h 5753325"/>
              <a:gd name="connsiteX68" fmla="*/ 4712007 w 6447632"/>
              <a:gd name="connsiteY68" fmla="*/ 4317892 h 5753325"/>
              <a:gd name="connsiteX69" fmla="*/ 4658930 w 6447632"/>
              <a:gd name="connsiteY69" fmla="*/ 4348041 h 5753325"/>
              <a:gd name="connsiteX70" fmla="*/ 4443526 w 6447632"/>
              <a:gd name="connsiteY70" fmla="*/ 4507851 h 5753325"/>
              <a:gd name="connsiteX71" fmla="*/ 4289766 w 6447632"/>
              <a:gd name="connsiteY71" fmla="*/ 4711450 h 5753325"/>
              <a:gd name="connsiteX72" fmla="*/ 4150870 w 6447632"/>
              <a:gd name="connsiteY72" fmla="*/ 4818480 h 5753325"/>
              <a:gd name="connsiteX73" fmla="*/ 4006639 w 6447632"/>
              <a:gd name="connsiteY73" fmla="*/ 4933815 h 5753325"/>
              <a:gd name="connsiteX74" fmla="*/ 3298210 w 6447632"/>
              <a:gd name="connsiteY74" fmla="*/ 5070790 h 5753325"/>
              <a:gd name="connsiteX75" fmla="*/ 2947678 w 6447632"/>
              <a:gd name="connsiteY75" fmla="*/ 5117869 h 5753325"/>
              <a:gd name="connsiteX76" fmla="*/ 2822169 w 6447632"/>
              <a:gd name="connsiteY76" fmla="*/ 5129396 h 5753325"/>
              <a:gd name="connsiteX77" fmla="*/ 2538773 w 6447632"/>
              <a:gd name="connsiteY77" fmla="*/ 5313397 h 5753325"/>
              <a:gd name="connsiteX78" fmla="*/ 2014500 w 6447632"/>
              <a:gd name="connsiteY78" fmla="*/ 5519744 h 5753325"/>
              <a:gd name="connsiteX79" fmla="*/ 1934391 w 6447632"/>
              <a:gd name="connsiteY79" fmla="*/ 5591335 h 5753325"/>
              <a:gd name="connsiteX80" fmla="*/ 1892550 w 6447632"/>
              <a:gd name="connsiteY80" fmla="*/ 5649708 h 5753325"/>
              <a:gd name="connsiteX81" fmla="*/ 1854769 w 6447632"/>
              <a:gd name="connsiteY81" fmla="*/ 5647691 h 5753325"/>
              <a:gd name="connsiteX82" fmla="*/ 1809461 w 6447632"/>
              <a:gd name="connsiteY82" fmla="*/ 5648628 h 5753325"/>
              <a:gd name="connsiteX83" fmla="*/ 1745150 w 6447632"/>
              <a:gd name="connsiteY83" fmla="*/ 5693879 h 5753325"/>
              <a:gd name="connsiteX84" fmla="*/ 1713375 w 6447632"/>
              <a:gd name="connsiteY84" fmla="*/ 5684672 h 5753325"/>
              <a:gd name="connsiteX85" fmla="*/ 1707808 w 6447632"/>
              <a:gd name="connsiteY85" fmla="*/ 5682611 h 5753325"/>
              <a:gd name="connsiteX86" fmla="*/ 1679313 w 6447632"/>
              <a:gd name="connsiteY86" fmla="*/ 5672360 h 5753325"/>
              <a:gd name="connsiteX87" fmla="*/ 1646933 w 6447632"/>
              <a:gd name="connsiteY87" fmla="*/ 5666227 h 5753325"/>
              <a:gd name="connsiteX88" fmla="*/ 1610055 w 6447632"/>
              <a:gd name="connsiteY88" fmla="*/ 5673643 h 5753325"/>
              <a:gd name="connsiteX89" fmla="*/ 1437641 w 6447632"/>
              <a:gd name="connsiteY89" fmla="*/ 5723266 h 5753325"/>
              <a:gd name="connsiteX90" fmla="*/ 1332869 w 6447632"/>
              <a:gd name="connsiteY90" fmla="*/ 5744752 h 5753325"/>
              <a:gd name="connsiteX91" fmla="*/ 1290525 w 6447632"/>
              <a:gd name="connsiteY91" fmla="*/ 5740036 h 5753325"/>
              <a:gd name="connsiteX92" fmla="*/ 1233107 w 6447632"/>
              <a:gd name="connsiteY92" fmla="*/ 5742106 h 5753325"/>
              <a:gd name="connsiteX93" fmla="*/ 1214532 w 6447632"/>
              <a:gd name="connsiteY93" fmla="*/ 5753325 h 5753325"/>
              <a:gd name="connsiteX94" fmla="*/ 1199955 w 6447632"/>
              <a:gd name="connsiteY94" fmla="*/ 5744831 h 5753325"/>
              <a:gd name="connsiteX95" fmla="*/ 1162337 w 6447632"/>
              <a:gd name="connsiteY95" fmla="*/ 5738048 h 5753325"/>
              <a:gd name="connsiteX96" fmla="*/ 1053457 w 6447632"/>
              <a:gd name="connsiteY96" fmla="*/ 5688676 h 5753325"/>
              <a:gd name="connsiteX97" fmla="*/ 1025798 w 6447632"/>
              <a:gd name="connsiteY97" fmla="*/ 5673166 h 5753325"/>
              <a:gd name="connsiteX98" fmla="*/ 947900 w 6447632"/>
              <a:gd name="connsiteY98" fmla="*/ 5657848 h 5753325"/>
              <a:gd name="connsiteX99" fmla="*/ 815627 w 6447632"/>
              <a:gd name="connsiteY99" fmla="*/ 5642557 h 5753325"/>
              <a:gd name="connsiteX100" fmla="*/ 788251 w 6447632"/>
              <a:gd name="connsiteY100" fmla="*/ 5637065 h 5753325"/>
              <a:gd name="connsiteX101" fmla="*/ 767822 w 6447632"/>
              <a:gd name="connsiteY101" fmla="*/ 5623450 h 5753325"/>
              <a:gd name="connsiteX102" fmla="*/ 765791 w 6447632"/>
              <a:gd name="connsiteY102" fmla="*/ 5612539 h 5753325"/>
              <a:gd name="connsiteX103" fmla="*/ 751230 w 6447632"/>
              <a:gd name="connsiteY103" fmla="*/ 5608092 h 5753325"/>
              <a:gd name="connsiteX104" fmla="*/ 748008 w 6447632"/>
              <a:gd name="connsiteY104" fmla="*/ 5605052 h 5753325"/>
              <a:gd name="connsiteX105" fmla="*/ 728871 w 6447632"/>
              <a:gd name="connsiteY105" fmla="*/ 5589469 h 5753325"/>
              <a:gd name="connsiteX106" fmla="*/ 671898 w 6447632"/>
              <a:gd name="connsiteY106" fmla="*/ 5602363 h 5753325"/>
              <a:gd name="connsiteX107" fmla="*/ 615065 w 6447632"/>
              <a:gd name="connsiteY107" fmla="*/ 5580257 h 5753325"/>
              <a:gd name="connsiteX108" fmla="*/ 355785 w 6447632"/>
              <a:gd name="connsiteY108" fmla="*/ 5514383 h 5753325"/>
              <a:gd name="connsiteX109" fmla="*/ 102269 w 6447632"/>
              <a:gd name="connsiteY109" fmla="*/ 5524347 h 5753325"/>
              <a:gd name="connsiteX110" fmla="*/ 13160 w 6447632"/>
              <a:gd name="connsiteY110" fmla="*/ 5514159 h 5753325"/>
              <a:gd name="connsiteX111" fmla="*/ 0 w 6447632"/>
              <a:gd name="connsiteY111" fmla="*/ 5511735 h 5753325"/>
              <a:gd name="connsiteX112" fmla="*/ 0 w 6447632"/>
              <a:gd name="connsiteY112" fmla="*/ 0 h 5753325"/>
              <a:gd name="connsiteX0" fmla="*/ 0 w 6447632"/>
              <a:gd name="connsiteY0" fmla="*/ 0 h 5753325"/>
              <a:gd name="connsiteX1" fmla="*/ 6438980 w 6447632"/>
              <a:gd name="connsiteY1" fmla="*/ 0 h 5753325"/>
              <a:gd name="connsiteX2" fmla="*/ 6439047 w 6447632"/>
              <a:gd name="connsiteY2" fmla="*/ 147 h 5753325"/>
              <a:gd name="connsiteX3" fmla="*/ 6443456 w 6447632"/>
              <a:gd name="connsiteY3" fmla="*/ 130105 h 5753325"/>
              <a:gd name="connsiteX4" fmla="*/ 6447632 w 6447632"/>
              <a:gd name="connsiteY4" fmla="*/ 170016 h 5753325"/>
              <a:gd name="connsiteX5" fmla="*/ 6396598 w 6447632"/>
              <a:gd name="connsiteY5" fmla="*/ 274847 h 5753325"/>
              <a:gd name="connsiteX6" fmla="*/ 6358350 w 6447632"/>
              <a:gd name="connsiteY6" fmla="*/ 492529 h 5753325"/>
              <a:gd name="connsiteX7" fmla="*/ 6354187 w 6447632"/>
              <a:gd name="connsiteY7" fmla="*/ 615799 h 5753325"/>
              <a:gd name="connsiteX8" fmla="*/ 6303977 w 6447632"/>
              <a:gd name="connsiteY8" fmla="*/ 664291 h 5753325"/>
              <a:gd name="connsiteX9" fmla="*/ 6344988 w 6447632"/>
              <a:gd name="connsiteY9" fmla="*/ 697330 h 5753325"/>
              <a:gd name="connsiteX10" fmla="*/ 6334770 w 6447632"/>
              <a:gd name="connsiteY10" fmla="*/ 754001 h 5753325"/>
              <a:gd name="connsiteX11" fmla="*/ 6339879 w 6447632"/>
              <a:gd name="connsiteY11" fmla="*/ 811136 h 5753325"/>
              <a:gd name="connsiteX12" fmla="*/ 6434072 w 6447632"/>
              <a:gd name="connsiteY12" fmla="*/ 910733 h 5753325"/>
              <a:gd name="connsiteX13" fmla="*/ 6405877 w 6447632"/>
              <a:gd name="connsiteY13" fmla="*/ 1026728 h 5753325"/>
              <a:gd name="connsiteX14" fmla="*/ 6362266 w 6447632"/>
              <a:gd name="connsiteY14" fmla="*/ 1151111 h 5753325"/>
              <a:gd name="connsiteX15" fmla="*/ 6371722 w 6447632"/>
              <a:gd name="connsiteY15" fmla="*/ 1318080 h 5753325"/>
              <a:gd name="connsiteX16" fmla="*/ 6356023 w 6447632"/>
              <a:gd name="connsiteY16" fmla="*/ 1356227 h 5753325"/>
              <a:gd name="connsiteX17" fmla="*/ 6356157 w 6447632"/>
              <a:gd name="connsiteY17" fmla="*/ 1361967 h 5753325"/>
              <a:gd name="connsiteX18" fmla="*/ 6350613 w 6447632"/>
              <a:gd name="connsiteY18" fmla="*/ 1393569 h 5753325"/>
              <a:gd name="connsiteX19" fmla="*/ 6357062 w 6447632"/>
              <a:gd name="connsiteY19" fmla="*/ 1444071 h 5753325"/>
              <a:gd name="connsiteX20" fmla="*/ 6364832 w 6447632"/>
              <a:gd name="connsiteY20" fmla="*/ 1478763 h 5753325"/>
              <a:gd name="connsiteX21" fmla="*/ 6369745 w 6447632"/>
              <a:gd name="connsiteY21" fmla="*/ 1495680 h 5753325"/>
              <a:gd name="connsiteX22" fmla="*/ 6370898 w 6447632"/>
              <a:gd name="connsiteY22" fmla="*/ 1513331 h 5753325"/>
              <a:gd name="connsiteX23" fmla="*/ 6368801 w 6447632"/>
              <a:gd name="connsiteY23" fmla="*/ 1527414 h 5753325"/>
              <a:gd name="connsiteX24" fmla="*/ 6359177 w 6447632"/>
              <a:gd name="connsiteY24" fmla="*/ 1639513 h 5753325"/>
              <a:gd name="connsiteX25" fmla="*/ 6299489 w 6447632"/>
              <a:gd name="connsiteY25" fmla="*/ 1784860 h 5753325"/>
              <a:gd name="connsiteX26" fmla="*/ 6267878 w 6447632"/>
              <a:gd name="connsiteY26" fmla="*/ 1858572 h 5753325"/>
              <a:gd name="connsiteX27" fmla="*/ 6251146 w 6447632"/>
              <a:gd name="connsiteY27" fmla="*/ 1926167 h 5753325"/>
              <a:gd name="connsiteX28" fmla="*/ 6210686 w 6447632"/>
              <a:gd name="connsiteY28" fmla="*/ 2014834 h 5753325"/>
              <a:gd name="connsiteX29" fmla="*/ 6106652 w 6447632"/>
              <a:gd name="connsiteY29" fmla="*/ 2150572 h 5753325"/>
              <a:gd name="connsiteX30" fmla="*/ 6097813 w 6447632"/>
              <a:gd name="connsiteY30" fmla="*/ 2172208 h 5753325"/>
              <a:gd name="connsiteX31" fmla="*/ 6095990 w 6447632"/>
              <a:gd name="connsiteY31" fmla="*/ 2181185 h 5753325"/>
              <a:gd name="connsiteX32" fmla="*/ 6090126 w 6447632"/>
              <a:gd name="connsiteY32" fmla="*/ 2192533 h 5753325"/>
              <a:gd name="connsiteX33" fmla="*/ 6089503 w 6447632"/>
              <a:gd name="connsiteY33" fmla="*/ 2192543 h 5753325"/>
              <a:gd name="connsiteX34" fmla="*/ 6084946 w 6447632"/>
              <a:gd name="connsiteY34" fmla="*/ 2203694 h 5753325"/>
              <a:gd name="connsiteX35" fmla="*/ 5987861 w 6447632"/>
              <a:gd name="connsiteY35" fmla="*/ 2304868 h 5753325"/>
              <a:gd name="connsiteX36" fmla="*/ 5973439 w 6447632"/>
              <a:gd name="connsiteY36" fmla="*/ 2385635 h 5753325"/>
              <a:gd name="connsiteX37" fmla="*/ 5916727 w 6447632"/>
              <a:gd name="connsiteY37" fmla="*/ 2458777 h 5753325"/>
              <a:gd name="connsiteX38" fmla="*/ 5856524 w 6447632"/>
              <a:gd name="connsiteY38" fmla="*/ 2583281 h 5753325"/>
              <a:gd name="connsiteX39" fmla="*/ 5838091 w 6447632"/>
              <a:gd name="connsiteY39" fmla="*/ 2753474 h 5753325"/>
              <a:gd name="connsiteX40" fmla="*/ 5777471 w 6447632"/>
              <a:gd name="connsiteY40" fmla="*/ 2901570 h 5753325"/>
              <a:gd name="connsiteX41" fmla="*/ 5723992 w 6447632"/>
              <a:gd name="connsiteY41" fmla="*/ 2998752 h 5753325"/>
              <a:gd name="connsiteX42" fmla="*/ 5557886 w 6447632"/>
              <a:gd name="connsiteY42" fmla="*/ 3329735 h 5753325"/>
              <a:gd name="connsiteX43" fmla="*/ 5471501 w 6447632"/>
              <a:gd name="connsiteY43" fmla="*/ 3462221 h 5753325"/>
              <a:gd name="connsiteX44" fmla="*/ 5465154 w 6447632"/>
              <a:gd name="connsiteY44" fmla="*/ 3541065 h 5753325"/>
              <a:gd name="connsiteX45" fmla="*/ 5437889 w 6447632"/>
              <a:gd name="connsiteY45" fmla="*/ 3559927 h 5753325"/>
              <a:gd name="connsiteX46" fmla="*/ 5432770 w 6447632"/>
              <a:gd name="connsiteY46" fmla="*/ 3562948 h 5753325"/>
              <a:gd name="connsiteX47" fmla="*/ 5406795 w 6447632"/>
              <a:gd name="connsiteY47" fmla="*/ 3578594 h 5753325"/>
              <a:gd name="connsiteX48" fmla="*/ 5381495 w 6447632"/>
              <a:gd name="connsiteY48" fmla="*/ 3599883 h 5753325"/>
              <a:gd name="connsiteX49" fmla="*/ 5363689 w 6447632"/>
              <a:gd name="connsiteY49" fmla="*/ 3633299 h 5753325"/>
              <a:gd name="connsiteX50" fmla="*/ 5291870 w 6447632"/>
              <a:gd name="connsiteY50" fmla="*/ 3799039 h 5753325"/>
              <a:gd name="connsiteX51" fmla="*/ 5241600 w 6447632"/>
              <a:gd name="connsiteY51" fmla="*/ 3894238 h 5753325"/>
              <a:gd name="connsiteX52" fmla="*/ 5211041 w 6447632"/>
              <a:gd name="connsiteY52" fmla="*/ 3924184 h 5753325"/>
              <a:gd name="connsiteX53" fmla="*/ 5176073 w 6447632"/>
              <a:gd name="connsiteY53" fmla="*/ 3970179 h 5753325"/>
              <a:gd name="connsiteX54" fmla="*/ 5172826 w 6447632"/>
              <a:gd name="connsiteY54" fmla="*/ 3991773 h 5753325"/>
              <a:gd name="connsiteX55" fmla="*/ 5157053 w 6447632"/>
              <a:gd name="connsiteY55" fmla="*/ 3997708 h 5753325"/>
              <a:gd name="connsiteX56" fmla="*/ 5127922 w 6447632"/>
              <a:gd name="connsiteY56" fmla="*/ 4022660 h 5753325"/>
              <a:gd name="connsiteX57" fmla="*/ 5020872 w 6447632"/>
              <a:gd name="connsiteY57" fmla="*/ 4075951 h 5753325"/>
              <a:gd name="connsiteX58" fmla="*/ 4991410 w 6447632"/>
              <a:gd name="connsiteY58" fmla="*/ 4087598 h 5753325"/>
              <a:gd name="connsiteX59" fmla="*/ 4930112 w 6447632"/>
              <a:gd name="connsiteY59" fmla="*/ 4138459 h 5753325"/>
              <a:gd name="connsiteX60" fmla="*/ 4834224 w 6447632"/>
              <a:gd name="connsiteY60" fmla="*/ 4231643 h 5753325"/>
              <a:gd name="connsiteX61" fmla="*/ 4812599 w 6447632"/>
              <a:gd name="connsiteY61" fmla="*/ 4249449 h 5753325"/>
              <a:gd name="connsiteX62" fmla="*/ 4789188 w 6447632"/>
              <a:gd name="connsiteY62" fmla="*/ 4256678 h 5753325"/>
              <a:gd name="connsiteX63" fmla="*/ 4779554 w 6447632"/>
              <a:gd name="connsiteY63" fmla="*/ 4251313 h 5753325"/>
              <a:gd name="connsiteX64" fmla="*/ 4766885 w 6447632"/>
              <a:gd name="connsiteY64" fmla="*/ 4259812 h 5753325"/>
              <a:gd name="connsiteX65" fmla="*/ 4762510 w 6447632"/>
              <a:gd name="connsiteY65" fmla="*/ 4260383 h 5753325"/>
              <a:gd name="connsiteX66" fmla="*/ 4738416 w 6447632"/>
              <a:gd name="connsiteY66" fmla="*/ 4265355 h 5753325"/>
              <a:gd name="connsiteX67" fmla="*/ 4712007 w 6447632"/>
              <a:gd name="connsiteY67" fmla="*/ 4317892 h 5753325"/>
              <a:gd name="connsiteX68" fmla="*/ 4658930 w 6447632"/>
              <a:gd name="connsiteY68" fmla="*/ 4348041 h 5753325"/>
              <a:gd name="connsiteX69" fmla="*/ 4443526 w 6447632"/>
              <a:gd name="connsiteY69" fmla="*/ 4507851 h 5753325"/>
              <a:gd name="connsiteX70" fmla="*/ 4289766 w 6447632"/>
              <a:gd name="connsiteY70" fmla="*/ 4711450 h 5753325"/>
              <a:gd name="connsiteX71" fmla="*/ 4150870 w 6447632"/>
              <a:gd name="connsiteY71" fmla="*/ 4818480 h 5753325"/>
              <a:gd name="connsiteX72" fmla="*/ 4006639 w 6447632"/>
              <a:gd name="connsiteY72" fmla="*/ 4933815 h 5753325"/>
              <a:gd name="connsiteX73" fmla="*/ 3298210 w 6447632"/>
              <a:gd name="connsiteY73" fmla="*/ 5070790 h 5753325"/>
              <a:gd name="connsiteX74" fmla="*/ 2947678 w 6447632"/>
              <a:gd name="connsiteY74" fmla="*/ 5117869 h 5753325"/>
              <a:gd name="connsiteX75" fmla="*/ 2822169 w 6447632"/>
              <a:gd name="connsiteY75" fmla="*/ 5129396 h 5753325"/>
              <a:gd name="connsiteX76" fmla="*/ 2538773 w 6447632"/>
              <a:gd name="connsiteY76" fmla="*/ 5313397 h 5753325"/>
              <a:gd name="connsiteX77" fmla="*/ 2014500 w 6447632"/>
              <a:gd name="connsiteY77" fmla="*/ 5519744 h 5753325"/>
              <a:gd name="connsiteX78" fmla="*/ 1934391 w 6447632"/>
              <a:gd name="connsiteY78" fmla="*/ 5591335 h 5753325"/>
              <a:gd name="connsiteX79" fmla="*/ 1892550 w 6447632"/>
              <a:gd name="connsiteY79" fmla="*/ 5649708 h 5753325"/>
              <a:gd name="connsiteX80" fmla="*/ 1854769 w 6447632"/>
              <a:gd name="connsiteY80" fmla="*/ 5647691 h 5753325"/>
              <a:gd name="connsiteX81" fmla="*/ 1809461 w 6447632"/>
              <a:gd name="connsiteY81" fmla="*/ 5648628 h 5753325"/>
              <a:gd name="connsiteX82" fmla="*/ 1745150 w 6447632"/>
              <a:gd name="connsiteY82" fmla="*/ 5693879 h 5753325"/>
              <a:gd name="connsiteX83" fmla="*/ 1713375 w 6447632"/>
              <a:gd name="connsiteY83" fmla="*/ 5684672 h 5753325"/>
              <a:gd name="connsiteX84" fmla="*/ 1707808 w 6447632"/>
              <a:gd name="connsiteY84" fmla="*/ 5682611 h 5753325"/>
              <a:gd name="connsiteX85" fmla="*/ 1679313 w 6447632"/>
              <a:gd name="connsiteY85" fmla="*/ 5672360 h 5753325"/>
              <a:gd name="connsiteX86" fmla="*/ 1646933 w 6447632"/>
              <a:gd name="connsiteY86" fmla="*/ 5666227 h 5753325"/>
              <a:gd name="connsiteX87" fmla="*/ 1610055 w 6447632"/>
              <a:gd name="connsiteY87" fmla="*/ 5673643 h 5753325"/>
              <a:gd name="connsiteX88" fmla="*/ 1437641 w 6447632"/>
              <a:gd name="connsiteY88" fmla="*/ 5723266 h 5753325"/>
              <a:gd name="connsiteX89" fmla="*/ 1332869 w 6447632"/>
              <a:gd name="connsiteY89" fmla="*/ 5744752 h 5753325"/>
              <a:gd name="connsiteX90" fmla="*/ 1290525 w 6447632"/>
              <a:gd name="connsiteY90" fmla="*/ 5740036 h 5753325"/>
              <a:gd name="connsiteX91" fmla="*/ 1233107 w 6447632"/>
              <a:gd name="connsiteY91" fmla="*/ 5742106 h 5753325"/>
              <a:gd name="connsiteX92" fmla="*/ 1214532 w 6447632"/>
              <a:gd name="connsiteY92" fmla="*/ 5753325 h 5753325"/>
              <a:gd name="connsiteX93" fmla="*/ 1199955 w 6447632"/>
              <a:gd name="connsiteY93" fmla="*/ 5744831 h 5753325"/>
              <a:gd name="connsiteX94" fmla="*/ 1162337 w 6447632"/>
              <a:gd name="connsiteY94" fmla="*/ 5738048 h 5753325"/>
              <a:gd name="connsiteX95" fmla="*/ 1053457 w 6447632"/>
              <a:gd name="connsiteY95" fmla="*/ 5688676 h 5753325"/>
              <a:gd name="connsiteX96" fmla="*/ 1025798 w 6447632"/>
              <a:gd name="connsiteY96" fmla="*/ 5673166 h 5753325"/>
              <a:gd name="connsiteX97" fmla="*/ 947900 w 6447632"/>
              <a:gd name="connsiteY97" fmla="*/ 5657848 h 5753325"/>
              <a:gd name="connsiteX98" fmla="*/ 815627 w 6447632"/>
              <a:gd name="connsiteY98" fmla="*/ 5642557 h 5753325"/>
              <a:gd name="connsiteX99" fmla="*/ 788251 w 6447632"/>
              <a:gd name="connsiteY99" fmla="*/ 5637065 h 5753325"/>
              <a:gd name="connsiteX100" fmla="*/ 767822 w 6447632"/>
              <a:gd name="connsiteY100" fmla="*/ 5623450 h 5753325"/>
              <a:gd name="connsiteX101" fmla="*/ 765791 w 6447632"/>
              <a:gd name="connsiteY101" fmla="*/ 5612539 h 5753325"/>
              <a:gd name="connsiteX102" fmla="*/ 751230 w 6447632"/>
              <a:gd name="connsiteY102" fmla="*/ 5608092 h 5753325"/>
              <a:gd name="connsiteX103" fmla="*/ 748008 w 6447632"/>
              <a:gd name="connsiteY103" fmla="*/ 5605052 h 5753325"/>
              <a:gd name="connsiteX104" fmla="*/ 728871 w 6447632"/>
              <a:gd name="connsiteY104" fmla="*/ 5589469 h 5753325"/>
              <a:gd name="connsiteX105" fmla="*/ 671898 w 6447632"/>
              <a:gd name="connsiteY105" fmla="*/ 5602363 h 5753325"/>
              <a:gd name="connsiteX106" fmla="*/ 615065 w 6447632"/>
              <a:gd name="connsiteY106" fmla="*/ 5580257 h 5753325"/>
              <a:gd name="connsiteX107" fmla="*/ 355785 w 6447632"/>
              <a:gd name="connsiteY107" fmla="*/ 5514383 h 5753325"/>
              <a:gd name="connsiteX108" fmla="*/ 102269 w 6447632"/>
              <a:gd name="connsiteY108" fmla="*/ 5524347 h 5753325"/>
              <a:gd name="connsiteX109" fmla="*/ 13160 w 6447632"/>
              <a:gd name="connsiteY109" fmla="*/ 5514159 h 5753325"/>
              <a:gd name="connsiteX110" fmla="*/ 0 w 6447632"/>
              <a:gd name="connsiteY110" fmla="*/ 5511735 h 5753325"/>
              <a:gd name="connsiteX111" fmla="*/ 0 w 6447632"/>
              <a:gd name="connsiteY111" fmla="*/ 0 h 5753325"/>
              <a:gd name="connsiteX0" fmla="*/ 0 w 6447632"/>
              <a:gd name="connsiteY0" fmla="*/ 0 h 5753325"/>
              <a:gd name="connsiteX1" fmla="*/ 6438980 w 6447632"/>
              <a:gd name="connsiteY1" fmla="*/ 0 h 5753325"/>
              <a:gd name="connsiteX2" fmla="*/ 6439047 w 6447632"/>
              <a:gd name="connsiteY2" fmla="*/ 147 h 5753325"/>
              <a:gd name="connsiteX3" fmla="*/ 6443456 w 6447632"/>
              <a:gd name="connsiteY3" fmla="*/ 130105 h 5753325"/>
              <a:gd name="connsiteX4" fmla="*/ 6447632 w 6447632"/>
              <a:gd name="connsiteY4" fmla="*/ 170016 h 5753325"/>
              <a:gd name="connsiteX5" fmla="*/ 6396598 w 6447632"/>
              <a:gd name="connsiteY5" fmla="*/ 274847 h 5753325"/>
              <a:gd name="connsiteX6" fmla="*/ 6358350 w 6447632"/>
              <a:gd name="connsiteY6" fmla="*/ 492529 h 5753325"/>
              <a:gd name="connsiteX7" fmla="*/ 6354187 w 6447632"/>
              <a:gd name="connsiteY7" fmla="*/ 615799 h 5753325"/>
              <a:gd name="connsiteX8" fmla="*/ 6303977 w 6447632"/>
              <a:gd name="connsiteY8" fmla="*/ 664291 h 5753325"/>
              <a:gd name="connsiteX9" fmla="*/ 6344988 w 6447632"/>
              <a:gd name="connsiteY9" fmla="*/ 697330 h 5753325"/>
              <a:gd name="connsiteX10" fmla="*/ 6334770 w 6447632"/>
              <a:gd name="connsiteY10" fmla="*/ 754001 h 5753325"/>
              <a:gd name="connsiteX11" fmla="*/ 6339879 w 6447632"/>
              <a:gd name="connsiteY11" fmla="*/ 811136 h 5753325"/>
              <a:gd name="connsiteX12" fmla="*/ 6330065 w 6447632"/>
              <a:gd name="connsiteY12" fmla="*/ 893399 h 5753325"/>
              <a:gd name="connsiteX13" fmla="*/ 6405877 w 6447632"/>
              <a:gd name="connsiteY13" fmla="*/ 1026728 h 5753325"/>
              <a:gd name="connsiteX14" fmla="*/ 6362266 w 6447632"/>
              <a:gd name="connsiteY14" fmla="*/ 1151111 h 5753325"/>
              <a:gd name="connsiteX15" fmla="*/ 6371722 w 6447632"/>
              <a:gd name="connsiteY15" fmla="*/ 1318080 h 5753325"/>
              <a:gd name="connsiteX16" fmla="*/ 6356023 w 6447632"/>
              <a:gd name="connsiteY16" fmla="*/ 1356227 h 5753325"/>
              <a:gd name="connsiteX17" fmla="*/ 6356157 w 6447632"/>
              <a:gd name="connsiteY17" fmla="*/ 1361967 h 5753325"/>
              <a:gd name="connsiteX18" fmla="*/ 6350613 w 6447632"/>
              <a:gd name="connsiteY18" fmla="*/ 1393569 h 5753325"/>
              <a:gd name="connsiteX19" fmla="*/ 6357062 w 6447632"/>
              <a:gd name="connsiteY19" fmla="*/ 1444071 h 5753325"/>
              <a:gd name="connsiteX20" fmla="*/ 6364832 w 6447632"/>
              <a:gd name="connsiteY20" fmla="*/ 1478763 h 5753325"/>
              <a:gd name="connsiteX21" fmla="*/ 6369745 w 6447632"/>
              <a:gd name="connsiteY21" fmla="*/ 1495680 h 5753325"/>
              <a:gd name="connsiteX22" fmla="*/ 6370898 w 6447632"/>
              <a:gd name="connsiteY22" fmla="*/ 1513331 h 5753325"/>
              <a:gd name="connsiteX23" fmla="*/ 6368801 w 6447632"/>
              <a:gd name="connsiteY23" fmla="*/ 1527414 h 5753325"/>
              <a:gd name="connsiteX24" fmla="*/ 6359177 w 6447632"/>
              <a:gd name="connsiteY24" fmla="*/ 1639513 h 5753325"/>
              <a:gd name="connsiteX25" fmla="*/ 6299489 w 6447632"/>
              <a:gd name="connsiteY25" fmla="*/ 1784860 h 5753325"/>
              <a:gd name="connsiteX26" fmla="*/ 6267878 w 6447632"/>
              <a:gd name="connsiteY26" fmla="*/ 1858572 h 5753325"/>
              <a:gd name="connsiteX27" fmla="*/ 6251146 w 6447632"/>
              <a:gd name="connsiteY27" fmla="*/ 1926167 h 5753325"/>
              <a:gd name="connsiteX28" fmla="*/ 6210686 w 6447632"/>
              <a:gd name="connsiteY28" fmla="*/ 2014834 h 5753325"/>
              <a:gd name="connsiteX29" fmla="*/ 6106652 w 6447632"/>
              <a:gd name="connsiteY29" fmla="*/ 2150572 h 5753325"/>
              <a:gd name="connsiteX30" fmla="*/ 6097813 w 6447632"/>
              <a:gd name="connsiteY30" fmla="*/ 2172208 h 5753325"/>
              <a:gd name="connsiteX31" fmla="*/ 6095990 w 6447632"/>
              <a:gd name="connsiteY31" fmla="*/ 2181185 h 5753325"/>
              <a:gd name="connsiteX32" fmla="*/ 6090126 w 6447632"/>
              <a:gd name="connsiteY32" fmla="*/ 2192533 h 5753325"/>
              <a:gd name="connsiteX33" fmla="*/ 6089503 w 6447632"/>
              <a:gd name="connsiteY33" fmla="*/ 2192543 h 5753325"/>
              <a:gd name="connsiteX34" fmla="*/ 6084946 w 6447632"/>
              <a:gd name="connsiteY34" fmla="*/ 2203694 h 5753325"/>
              <a:gd name="connsiteX35" fmla="*/ 5987861 w 6447632"/>
              <a:gd name="connsiteY35" fmla="*/ 2304868 h 5753325"/>
              <a:gd name="connsiteX36" fmla="*/ 5973439 w 6447632"/>
              <a:gd name="connsiteY36" fmla="*/ 2385635 h 5753325"/>
              <a:gd name="connsiteX37" fmla="*/ 5916727 w 6447632"/>
              <a:gd name="connsiteY37" fmla="*/ 2458777 h 5753325"/>
              <a:gd name="connsiteX38" fmla="*/ 5856524 w 6447632"/>
              <a:gd name="connsiteY38" fmla="*/ 2583281 h 5753325"/>
              <a:gd name="connsiteX39" fmla="*/ 5838091 w 6447632"/>
              <a:gd name="connsiteY39" fmla="*/ 2753474 h 5753325"/>
              <a:gd name="connsiteX40" fmla="*/ 5777471 w 6447632"/>
              <a:gd name="connsiteY40" fmla="*/ 2901570 h 5753325"/>
              <a:gd name="connsiteX41" fmla="*/ 5723992 w 6447632"/>
              <a:gd name="connsiteY41" fmla="*/ 2998752 h 5753325"/>
              <a:gd name="connsiteX42" fmla="*/ 5557886 w 6447632"/>
              <a:gd name="connsiteY42" fmla="*/ 3329735 h 5753325"/>
              <a:gd name="connsiteX43" fmla="*/ 5471501 w 6447632"/>
              <a:gd name="connsiteY43" fmla="*/ 3462221 h 5753325"/>
              <a:gd name="connsiteX44" fmla="*/ 5465154 w 6447632"/>
              <a:gd name="connsiteY44" fmla="*/ 3541065 h 5753325"/>
              <a:gd name="connsiteX45" fmla="*/ 5437889 w 6447632"/>
              <a:gd name="connsiteY45" fmla="*/ 3559927 h 5753325"/>
              <a:gd name="connsiteX46" fmla="*/ 5432770 w 6447632"/>
              <a:gd name="connsiteY46" fmla="*/ 3562948 h 5753325"/>
              <a:gd name="connsiteX47" fmla="*/ 5406795 w 6447632"/>
              <a:gd name="connsiteY47" fmla="*/ 3578594 h 5753325"/>
              <a:gd name="connsiteX48" fmla="*/ 5381495 w 6447632"/>
              <a:gd name="connsiteY48" fmla="*/ 3599883 h 5753325"/>
              <a:gd name="connsiteX49" fmla="*/ 5363689 w 6447632"/>
              <a:gd name="connsiteY49" fmla="*/ 3633299 h 5753325"/>
              <a:gd name="connsiteX50" fmla="*/ 5291870 w 6447632"/>
              <a:gd name="connsiteY50" fmla="*/ 3799039 h 5753325"/>
              <a:gd name="connsiteX51" fmla="*/ 5241600 w 6447632"/>
              <a:gd name="connsiteY51" fmla="*/ 3894238 h 5753325"/>
              <a:gd name="connsiteX52" fmla="*/ 5211041 w 6447632"/>
              <a:gd name="connsiteY52" fmla="*/ 3924184 h 5753325"/>
              <a:gd name="connsiteX53" fmla="*/ 5176073 w 6447632"/>
              <a:gd name="connsiteY53" fmla="*/ 3970179 h 5753325"/>
              <a:gd name="connsiteX54" fmla="*/ 5172826 w 6447632"/>
              <a:gd name="connsiteY54" fmla="*/ 3991773 h 5753325"/>
              <a:gd name="connsiteX55" fmla="*/ 5157053 w 6447632"/>
              <a:gd name="connsiteY55" fmla="*/ 3997708 h 5753325"/>
              <a:gd name="connsiteX56" fmla="*/ 5127922 w 6447632"/>
              <a:gd name="connsiteY56" fmla="*/ 4022660 h 5753325"/>
              <a:gd name="connsiteX57" fmla="*/ 5020872 w 6447632"/>
              <a:gd name="connsiteY57" fmla="*/ 4075951 h 5753325"/>
              <a:gd name="connsiteX58" fmla="*/ 4991410 w 6447632"/>
              <a:gd name="connsiteY58" fmla="*/ 4087598 h 5753325"/>
              <a:gd name="connsiteX59" fmla="*/ 4930112 w 6447632"/>
              <a:gd name="connsiteY59" fmla="*/ 4138459 h 5753325"/>
              <a:gd name="connsiteX60" fmla="*/ 4834224 w 6447632"/>
              <a:gd name="connsiteY60" fmla="*/ 4231643 h 5753325"/>
              <a:gd name="connsiteX61" fmla="*/ 4812599 w 6447632"/>
              <a:gd name="connsiteY61" fmla="*/ 4249449 h 5753325"/>
              <a:gd name="connsiteX62" fmla="*/ 4789188 w 6447632"/>
              <a:gd name="connsiteY62" fmla="*/ 4256678 h 5753325"/>
              <a:gd name="connsiteX63" fmla="*/ 4779554 w 6447632"/>
              <a:gd name="connsiteY63" fmla="*/ 4251313 h 5753325"/>
              <a:gd name="connsiteX64" fmla="*/ 4766885 w 6447632"/>
              <a:gd name="connsiteY64" fmla="*/ 4259812 h 5753325"/>
              <a:gd name="connsiteX65" fmla="*/ 4762510 w 6447632"/>
              <a:gd name="connsiteY65" fmla="*/ 4260383 h 5753325"/>
              <a:gd name="connsiteX66" fmla="*/ 4738416 w 6447632"/>
              <a:gd name="connsiteY66" fmla="*/ 4265355 h 5753325"/>
              <a:gd name="connsiteX67" fmla="*/ 4712007 w 6447632"/>
              <a:gd name="connsiteY67" fmla="*/ 4317892 h 5753325"/>
              <a:gd name="connsiteX68" fmla="*/ 4658930 w 6447632"/>
              <a:gd name="connsiteY68" fmla="*/ 4348041 h 5753325"/>
              <a:gd name="connsiteX69" fmla="*/ 4443526 w 6447632"/>
              <a:gd name="connsiteY69" fmla="*/ 4507851 h 5753325"/>
              <a:gd name="connsiteX70" fmla="*/ 4289766 w 6447632"/>
              <a:gd name="connsiteY70" fmla="*/ 4711450 h 5753325"/>
              <a:gd name="connsiteX71" fmla="*/ 4150870 w 6447632"/>
              <a:gd name="connsiteY71" fmla="*/ 4818480 h 5753325"/>
              <a:gd name="connsiteX72" fmla="*/ 4006639 w 6447632"/>
              <a:gd name="connsiteY72" fmla="*/ 4933815 h 5753325"/>
              <a:gd name="connsiteX73" fmla="*/ 3298210 w 6447632"/>
              <a:gd name="connsiteY73" fmla="*/ 5070790 h 5753325"/>
              <a:gd name="connsiteX74" fmla="*/ 2947678 w 6447632"/>
              <a:gd name="connsiteY74" fmla="*/ 5117869 h 5753325"/>
              <a:gd name="connsiteX75" fmla="*/ 2822169 w 6447632"/>
              <a:gd name="connsiteY75" fmla="*/ 5129396 h 5753325"/>
              <a:gd name="connsiteX76" fmla="*/ 2538773 w 6447632"/>
              <a:gd name="connsiteY76" fmla="*/ 5313397 h 5753325"/>
              <a:gd name="connsiteX77" fmla="*/ 2014500 w 6447632"/>
              <a:gd name="connsiteY77" fmla="*/ 5519744 h 5753325"/>
              <a:gd name="connsiteX78" fmla="*/ 1934391 w 6447632"/>
              <a:gd name="connsiteY78" fmla="*/ 5591335 h 5753325"/>
              <a:gd name="connsiteX79" fmla="*/ 1892550 w 6447632"/>
              <a:gd name="connsiteY79" fmla="*/ 5649708 h 5753325"/>
              <a:gd name="connsiteX80" fmla="*/ 1854769 w 6447632"/>
              <a:gd name="connsiteY80" fmla="*/ 5647691 h 5753325"/>
              <a:gd name="connsiteX81" fmla="*/ 1809461 w 6447632"/>
              <a:gd name="connsiteY81" fmla="*/ 5648628 h 5753325"/>
              <a:gd name="connsiteX82" fmla="*/ 1745150 w 6447632"/>
              <a:gd name="connsiteY82" fmla="*/ 5693879 h 5753325"/>
              <a:gd name="connsiteX83" fmla="*/ 1713375 w 6447632"/>
              <a:gd name="connsiteY83" fmla="*/ 5684672 h 5753325"/>
              <a:gd name="connsiteX84" fmla="*/ 1707808 w 6447632"/>
              <a:gd name="connsiteY84" fmla="*/ 5682611 h 5753325"/>
              <a:gd name="connsiteX85" fmla="*/ 1679313 w 6447632"/>
              <a:gd name="connsiteY85" fmla="*/ 5672360 h 5753325"/>
              <a:gd name="connsiteX86" fmla="*/ 1646933 w 6447632"/>
              <a:gd name="connsiteY86" fmla="*/ 5666227 h 5753325"/>
              <a:gd name="connsiteX87" fmla="*/ 1610055 w 6447632"/>
              <a:gd name="connsiteY87" fmla="*/ 5673643 h 5753325"/>
              <a:gd name="connsiteX88" fmla="*/ 1437641 w 6447632"/>
              <a:gd name="connsiteY88" fmla="*/ 5723266 h 5753325"/>
              <a:gd name="connsiteX89" fmla="*/ 1332869 w 6447632"/>
              <a:gd name="connsiteY89" fmla="*/ 5744752 h 5753325"/>
              <a:gd name="connsiteX90" fmla="*/ 1290525 w 6447632"/>
              <a:gd name="connsiteY90" fmla="*/ 5740036 h 5753325"/>
              <a:gd name="connsiteX91" fmla="*/ 1233107 w 6447632"/>
              <a:gd name="connsiteY91" fmla="*/ 5742106 h 5753325"/>
              <a:gd name="connsiteX92" fmla="*/ 1214532 w 6447632"/>
              <a:gd name="connsiteY92" fmla="*/ 5753325 h 5753325"/>
              <a:gd name="connsiteX93" fmla="*/ 1199955 w 6447632"/>
              <a:gd name="connsiteY93" fmla="*/ 5744831 h 5753325"/>
              <a:gd name="connsiteX94" fmla="*/ 1162337 w 6447632"/>
              <a:gd name="connsiteY94" fmla="*/ 5738048 h 5753325"/>
              <a:gd name="connsiteX95" fmla="*/ 1053457 w 6447632"/>
              <a:gd name="connsiteY95" fmla="*/ 5688676 h 5753325"/>
              <a:gd name="connsiteX96" fmla="*/ 1025798 w 6447632"/>
              <a:gd name="connsiteY96" fmla="*/ 5673166 h 5753325"/>
              <a:gd name="connsiteX97" fmla="*/ 947900 w 6447632"/>
              <a:gd name="connsiteY97" fmla="*/ 5657848 h 5753325"/>
              <a:gd name="connsiteX98" fmla="*/ 815627 w 6447632"/>
              <a:gd name="connsiteY98" fmla="*/ 5642557 h 5753325"/>
              <a:gd name="connsiteX99" fmla="*/ 788251 w 6447632"/>
              <a:gd name="connsiteY99" fmla="*/ 5637065 h 5753325"/>
              <a:gd name="connsiteX100" fmla="*/ 767822 w 6447632"/>
              <a:gd name="connsiteY100" fmla="*/ 5623450 h 5753325"/>
              <a:gd name="connsiteX101" fmla="*/ 765791 w 6447632"/>
              <a:gd name="connsiteY101" fmla="*/ 5612539 h 5753325"/>
              <a:gd name="connsiteX102" fmla="*/ 751230 w 6447632"/>
              <a:gd name="connsiteY102" fmla="*/ 5608092 h 5753325"/>
              <a:gd name="connsiteX103" fmla="*/ 748008 w 6447632"/>
              <a:gd name="connsiteY103" fmla="*/ 5605052 h 5753325"/>
              <a:gd name="connsiteX104" fmla="*/ 728871 w 6447632"/>
              <a:gd name="connsiteY104" fmla="*/ 5589469 h 5753325"/>
              <a:gd name="connsiteX105" fmla="*/ 671898 w 6447632"/>
              <a:gd name="connsiteY105" fmla="*/ 5602363 h 5753325"/>
              <a:gd name="connsiteX106" fmla="*/ 615065 w 6447632"/>
              <a:gd name="connsiteY106" fmla="*/ 5580257 h 5753325"/>
              <a:gd name="connsiteX107" fmla="*/ 355785 w 6447632"/>
              <a:gd name="connsiteY107" fmla="*/ 5514383 h 5753325"/>
              <a:gd name="connsiteX108" fmla="*/ 102269 w 6447632"/>
              <a:gd name="connsiteY108" fmla="*/ 5524347 h 5753325"/>
              <a:gd name="connsiteX109" fmla="*/ 13160 w 6447632"/>
              <a:gd name="connsiteY109" fmla="*/ 5514159 h 5753325"/>
              <a:gd name="connsiteX110" fmla="*/ 0 w 6447632"/>
              <a:gd name="connsiteY110" fmla="*/ 5511735 h 5753325"/>
              <a:gd name="connsiteX111" fmla="*/ 0 w 6447632"/>
              <a:gd name="connsiteY111" fmla="*/ 0 h 5753325"/>
              <a:gd name="connsiteX0" fmla="*/ 0 w 6447632"/>
              <a:gd name="connsiteY0" fmla="*/ 0 h 5753325"/>
              <a:gd name="connsiteX1" fmla="*/ 6438980 w 6447632"/>
              <a:gd name="connsiteY1" fmla="*/ 0 h 5753325"/>
              <a:gd name="connsiteX2" fmla="*/ 6439047 w 6447632"/>
              <a:gd name="connsiteY2" fmla="*/ 147 h 5753325"/>
              <a:gd name="connsiteX3" fmla="*/ 6443456 w 6447632"/>
              <a:gd name="connsiteY3" fmla="*/ 130105 h 5753325"/>
              <a:gd name="connsiteX4" fmla="*/ 6447632 w 6447632"/>
              <a:gd name="connsiteY4" fmla="*/ 170016 h 5753325"/>
              <a:gd name="connsiteX5" fmla="*/ 6396598 w 6447632"/>
              <a:gd name="connsiteY5" fmla="*/ 274847 h 5753325"/>
              <a:gd name="connsiteX6" fmla="*/ 6358350 w 6447632"/>
              <a:gd name="connsiteY6" fmla="*/ 492529 h 5753325"/>
              <a:gd name="connsiteX7" fmla="*/ 6354187 w 6447632"/>
              <a:gd name="connsiteY7" fmla="*/ 615799 h 5753325"/>
              <a:gd name="connsiteX8" fmla="*/ 6303977 w 6447632"/>
              <a:gd name="connsiteY8" fmla="*/ 664291 h 5753325"/>
              <a:gd name="connsiteX9" fmla="*/ 6344988 w 6447632"/>
              <a:gd name="connsiteY9" fmla="*/ 697330 h 5753325"/>
              <a:gd name="connsiteX10" fmla="*/ 6334770 w 6447632"/>
              <a:gd name="connsiteY10" fmla="*/ 754001 h 5753325"/>
              <a:gd name="connsiteX11" fmla="*/ 6339879 w 6447632"/>
              <a:gd name="connsiteY11" fmla="*/ 811136 h 5753325"/>
              <a:gd name="connsiteX12" fmla="*/ 6330065 w 6447632"/>
              <a:gd name="connsiteY12" fmla="*/ 893399 h 5753325"/>
              <a:gd name="connsiteX13" fmla="*/ 6345206 w 6447632"/>
              <a:gd name="connsiteY13" fmla="*/ 1018060 h 5753325"/>
              <a:gd name="connsiteX14" fmla="*/ 6362266 w 6447632"/>
              <a:gd name="connsiteY14" fmla="*/ 1151111 h 5753325"/>
              <a:gd name="connsiteX15" fmla="*/ 6371722 w 6447632"/>
              <a:gd name="connsiteY15" fmla="*/ 1318080 h 5753325"/>
              <a:gd name="connsiteX16" fmla="*/ 6356023 w 6447632"/>
              <a:gd name="connsiteY16" fmla="*/ 1356227 h 5753325"/>
              <a:gd name="connsiteX17" fmla="*/ 6356157 w 6447632"/>
              <a:gd name="connsiteY17" fmla="*/ 1361967 h 5753325"/>
              <a:gd name="connsiteX18" fmla="*/ 6350613 w 6447632"/>
              <a:gd name="connsiteY18" fmla="*/ 1393569 h 5753325"/>
              <a:gd name="connsiteX19" fmla="*/ 6357062 w 6447632"/>
              <a:gd name="connsiteY19" fmla="*/ 1444071 h 5753325"/>
              <a:gd name="connsiteX20" fmla="*/ 6364832 w 6447632"/>
              <a:gd name="connsiteY20" fmla="*/ 1478763 h 5753325"/>
              <a:gd name="connsiteX21" fmla="*/ 6369745 w 6447632"/>
              <a:gd name="connsiteY21" fmla="*/ 1495680 h 5753325"/>
              <a:gd name="connsiteX22" fmla="*/ 6370898 w 6447632"/>
              <a:gd name="connsiteY22" fmla="*/ 1513331 h 5753325"/>
              <a:gd name="connsiteX23" fmla="*/ 6368801 w 6447632"/>
              <a:gd name="connsiteY23" fmla="*/ 1527414 h 5753325"/>
              <a:gd name="connsiteX24" fmla="*/ 6359177 w 6447632"/>
              <a:gd name="connsiteY24" fmla="*/ 1639513 h 5753325"/>
              <a:gd name="connsiteX25" fmla="*/ 6299489 w 6447632"/>
              <a:gd name="connsiteY25" fmla="*/ 1784860 h 5753325"/>
              <a:gd name="connsiteX26" fmla="*/ 6267878 w 6447632"/>
              <a:gd name="connsiteY26" fmla="*/ 1858572 h 5753325"/>
              <a:gd name="connsiteX27" fmla="*/ 6251146 w 6447632"/>
              <a:gd name="connsiteY27" fmla="*/ 1926167 h 5753325"/>
              <a:gd name="connsiteX28" fmla="*/ 6210686 w 6447632"/>
              <a:gd name="connsiteY28" fmla="*/ 2014834 h 5753325"/>
              <a:gd name="connsiteX29" fmla="*/ 6106652 w 6447632"/>
              <a:gd name="connsiteY29" fmla="*/ 2150572 h 5753325"/>
              <a:gd name="connsiteX30" fmla="*/ 6097813 w 6447632"/>
              <a:gd name="connsiteY30" fmla="*/ 2172208 h 5753325"/>
              <a:gd name="connsiteX31" fmla="*/ 6095990 w 6447632"/>
              <a:gd name="connsiteY31" fmla="*/ 2181185 h 5753325"/>
              <a:gd name="connsiteX32" fmla="*/ 6090126 w 6447632"/>
              <a:gd name="connsiteY32" fmla="*/ 2192533 h 5753325"/>
              <a:gd name="connsiteX33" fmla="*/ 6089503 w 6447632"/>
              <a:gd name="connsiteY33" fmla="*/ 2192543 h 5753325"/>
              <a:gd name="connsiteX34" fmla="*/ 6084946 w 6447632"/>
              <a:gd name="connsiteY34" fmla="*/ 2203694 h 5753325"/>
              <a:gd name="connsiteX35" fmla="*/ 5987861 w 6447632"/>
              <a:gd name="connsiteY35" fmla="*/ 2304868 h 5753325"/>
              <a:gd name="connsiteX36" fmla="*/ 5973439 w 6447632"/>
              <a:gd name="connsiteY36" fmla="*/ 2385635 h 5753325"/>
              <a:gd name="connsiteX37" fmla="*/ 5916727 w 6447632"/>
              <a:gd name="connsiteY37" fmla="*/ 2458777 h 5753325"/>
              <a:gd name="connsiteX38" fmla="*/ 5856524 w 6447632"/>
              <a:gd name="connsiteY38" fmla="*/ 2583281 h 5753325"/>
              <a:gd name="connsiteX39" fmla="*/ 5838091 w 6447632"/>
              <a:gd name="connsiteY39" fmla="*/ 2753474 h 5753325"/>
              <a:gd name="connsiteX40" fmla="*/ 5777471 w 6447632"/>
              <a:gd name="connsiteY40" fmla="*/ 2901570 h 5753325"/>
              <a:gd name="connsiteX41" fmla="*/ 5723992 w 6447632"/>
              <a:gd name="connsiteY41" fmla="*/ 2998752 h 5753325"/>
              <a:gd name="connsiteX42" fmla="*/ 5557886 w 6447632"/>
              <a:gd name="connsiteY42" fmla="*/ 3329735 h 5753325"/>
              <a:gd name="connsiteX43" fmla="*/ 5471501 w 6447632"/>
              <a:gd name="connsiteY43" fmla="*/ 3462221 h 5753325"/>
              <a:gd name="connsiteX44" fmla="*/ 5465154 w 6447632"/>
              <a:gd name="connsiteY44" fmla="*/ 3541065 h 5753325"/>
              <a:gd name="connsiteX45" fmla="*/ 5437889 w 6447632"/>
              <a:gd name="connsiteY45" fmla="*/ 3559927 h 5753325"/>
              <a:gd name="connsiteX46" fmla="*/ 5432770 w 6447632"/>
              <a:gd name="connsiteY46" fmla="*/ 3562948 h 5753325"/>
              <a:gd name="connsiteX47" fmla="*/ 5406795 w 6447632"/>
              <a:gd name="connsiteY47" fmla="*/ 3578594 h 5753325"/>
              <a:gd name="connsiteX48" fmla="*/ 5381495 w 6447632"/>
              <a:gd name="connsiteY48" fmla="*/ 3599883 h 5753325"/>
              <a:gd name="connsiteX49" fmla="*/ 5363689 w 6447632"/>
              <a:gd name="connsiteY49" fmla="*/ 3633299 h 5753325"/>
              <a:gd name="connsiteX50" fmla="*/ 5291870 w 6447632"/>
              <a:gd name="connsiteY50" fmla="*/ 3799039 h 5753325"/>
              <a:gd name="connsiteX51" fmla="*/ 5241600 w 6447632"/>
              <a:gd name="connsiteY51" fmla="*/ 3894238 h 5753325"/>
              <a:gd name="connsiteX52" fmla="*/ 5211041 w 6447632"/>
              <a:gd name="connsiteY52" fmla="*/ 3924184 h 5753325"/>
              <a:gd name="connsiteX53" fmla="*/ 5176073 w 6447632"/>
              <a:gd name="connsiteY53" fmla="*/ 3970179 h 5753325"/>
              <a:gd name="connsiteX54" fmla="*/ 5172826 w 6447632"/>
              <a:gd name="connsiteY54" fmla="*/ 3991773 h 5753325"/>
              <a:gd name="connsiteX55" fmla="*/ 5157053 w 6447632"/>
              <a:gd name="connsiteY55" fmla="*/ 3997708 h 5753325"/>
              <a:gd name="connsiteX56" fmla="*/ 5127922 w 6447632"/>
              <a:gd name="connsiteY56" fmla="*/ 4022660 h 5753325"/>
              <a:gd name="connsiteX57" fmla="*/ 5020872 w 6447632"/>
              <a:gd name="connsiteY57" fmla="*/ 4075951 h 5753325"/>
              <a:gd name="connsiteX58" fmla="*/ 4991410 w 6447632"/>
              <a:gd name="connsiteY58" fmla="*/ 4087598 h 5753325"/>
              <a:gd name="connsiteX59" fmla="*/ 4930112 w 6447632"/>
              <a:gd name="connsiteY59" fmla="*/ 4138459 h 5753325"/>
              <a:gd name="connsiteX60" fmla="*/ 4834224 w 6447632"/>
              <a:gd name="connsiteY60" fmla="*/ 4231643 h 5753325"/>
              <a:gd name="connsiteX61" fmla="*/ 4812599 w 6447632"/>
              <a:gd name="connsiteY61" fmla="*/ 4249449 h 5753325"/>
              <a:gd name="connsiteX62" fmla="*/ 4789188 w 6447632"/>
              <a:gd name="connsiteY62" fmla="*/ 4256678 h 5753325"/>
              <a:gd name="connsiteX63" fmla="*/ 4779554 w 6447632"/>
              <a:gd name="connsiteY63" fmla="*/ 4251313 h 5753325"/>
              <a:gd name="connsiteX64" fmla="*/ 4766885 w 6447632"/>
              <a:gd name="connsiteY64" fmla="*/ 4259812 h 5753325"/>
              <a:gd name="connsiteX65" fmla="*/ 4762510 w 6447632"/>
              <a:gd name="connsiteY65" fmla="*/ 4260383 h 5753325"/>
              <a:gd name="connsiteX66" fmla="*/ 4738416 w 6447632"/>
              <a:gd name="connsiteY66" fmla="*/ 4265355 h 5753325"/>
              <a:gd name="connsiteX67" fmla="*/ 4712007 w 6447632"/>
              <a:gd name="connsiteY67" fmla="*/ 4317892 h 5753325"/>
              <a:gd name="connsiteX68" fmla="*/ 4658930 w 6447632"/>
              <a:gd name="connsiteY68" fmla="*/ 4348041 h 5753325"/>
              <a:gd name="connsiteX69" fmla="*/ 4443526 w 6447632"/>
              <a:gd name="connsiteY69" fmla="*/ 4507851 h 5753325"/>
              <a:gd name="connsiteX70" fmla="*/ 4289766 w 6447632"/>
              <a:gd name="connsiteY70" fmla="*/ 4711450 h 5753325"/>
              <a:gd name="connsiteX71" fmla="*/ 4150870 w 6447632"/>
              <a:gd name="connsiteY71" fmla="*/ 4818480 h 5753325"/>
              <a:gd name="connsiteX72" fmla="*/ 4006639 w 6447632"/>
              <a:gd name="connsiteY72" fmla="*/ 4933815 h 5753325"/>
              <a:gd name="connsiteX73" fmla="*/ 3298210 w 6447632"/>
              <a:gd name="connsiteY73" fmla="*/ 5070790 h 5753325"/>
              <a:gd name="connsiteX74" fmla="*/ 2947678 w 6447632"/>
              <a:gd name="connsiteY74" fmla="*/ 5117869 h 5753325"/>
              <a:gd name="connsiteX75" fmla="*/ 2822169 w 6447632"/>
              <a:gd name="connsiteY75" fmla="*/ 5129396 h 5753325"/>
              <a:gd name="connsiteX76" fmla="*/ 2538773 w 6447632"/>
              <a:gd name="connsiteY76" fmla="*/ 5313397 h 5753325"/>
              <a:gd name="connsiteX77" fmla="*/ 2014500 w 6447632"/>
              <a:gd name="connsiteY77" fmla="*/ 5519744 h 5753325"/>
              <a:gd name="connsiteX78" fmla="*/ 1934391 w 6447632"/>
              <a:gd name="connsiteY78" fmla="*/ 5591335 h 5753325"/>
              <a:gd name="connsiteX79" fmla="*/ 1892550 w 6447632"/>
              <a:gd name="connsiteY79" fmla="*/ 5649708 h 5753325"/>
              <a:gd name="connsiteX80" fmla="*/ 1854769 w 6447632"/>
              <a:gd name="connsiteY80" fmla="*/ 5647691 h 5753325"/>
              <a:gd name="connsiteX81" fmla="*/ 1809461 w 6447632"/>
              <a:gd name="connsiteY81" fmla="*/ 5648628 h 5753325"/>
              <a:gd name="connsiteX82" fmla="*/ 1745150 w 6447632"/>
              <a:gd name="connsiteY82" fmla="*/ 5693879 h 5753325"/>
              <a:gd name="connsiteX83" fmla="*/ 1713375 w 6447632"/>
              <a:gd name="connsiteY83" fmla="*/ 5684672 h 5753325"/>
              <a:gd name="connsiteX84" fmla="*/ 1707808 w 6447632"/>
              <a:gd name="connsiteY84" fmla="*/ 5682611 h 5753325"/>
              <a:gd name="connsiteX85" fmla="*/ 1679313 w 6447632"/>
              <a:gd name="connsiteY85" fmla="*/ 5672360 h 5753325"/>
              <a:gd name="connsiteX86" fmla="*/ 1646933 w 6447632"/>
              <a:gd name="connsiteY86" fmla="*/ 5666227 h 5753325"/>
              <a:gd name="connsiteX87" fmla="*/ 1610055 w 6447632"/>
              <a:gd name="connsiteY87" fmla="*/ 5673643 h 5753325"/>
              <a:gd name="connsiteX88" fmla="*/ 1437641 w 6447632"/>
              <a:gd name="connsiteY88" fmla="*/ 5723266 h 5753325"/>
              <a:gd name="connsiteX89" fmla="*/ 1332869 w 6447632"/>
              <a:gd name="connsiteY89" fmla="*/ 5744752 h 5753325"/>
              <a:gd name="connsiteX90" fmla="*/ 1290525 w 6447632"/>
              <a:gd name="connsiteY90" fmla="*/ 5740036 h 5753325"/>
              <a:gd name="connsiteX91" fmla="*/ 1233107 w 6447632"/>
              <a:gd name="connsiteY91" fmla="*/ 5742106 h 5753325"/>
              <a:gd name="connsiteX92" fmla="*/ 1214532 w 6447632"/>
              <a:gd name="connsiteY92" fmla="*/ 5753325 h 5753325"/>
              <a:gd name="connsiteX93" fmla="*/ 1199955 w 6447632"/>
              <a:gd name="connsiteY93" fmla="*/ 5744831 h 5753325"/>
              <a:gd name="connsiteX94" fmla="*/ 1162337 w 6447632"/>
              <a:gd name="connsiteY94" fmla="*/ 5738048 h 5753325"/>
              <a:gd name="connsiteX95" fmla="*/ 1053457 w 6447632"/>
              <a:gd name="connsiteY95" fmla="*/ 5688676 h 5753325"/>
              <a:gd name="connsiteX96" fmla="*/ 1025798 w 6447632"/>
              <a:gd name="connsiteY96" fmla="*/ 5673166 h 5753325"/>
              <a:gd name="connsiteX97" fmla="*/ 947900 w 6447632"/>
              <a:gd name="connsiteY97" fmla="*/ 5657848 h 5753325"/>
              <a:gd name="connsiteX98" fmla="*/ 815627 w 6447632"/>
              <a:gd name="connsiteY98" fmla="*/ 5642557 h 5753325"/>
              <a:gd name="connsiteX99" fmla="*/ 788251 w 6447632"/>
              <a:gd name="connsiteY99" fmla="*/ 5637065 h 5753325"/>
              <a:gd name="connsiteX100" fmla="*/ 767822 w 6447632"/>
              <a:gd name="connsiteY100" fmla="*/ 5623450 h 5753325"/>
              <a:gd name="connsiteX101" fmla="*/ 765791 w 6447632"/>
              <a:gd name="connsiteY101" fmla="*/ 5612539 h 5753325"/>
              <a:gd name="connsiteX102" fmla="*/ 751230 w 6447632"/>
              <a:gd name="connsiteY102" fmla="*/ 5608092 h 5753325"/>
              <a:gd name="connsiteX103" fmla="*/ 748008 w 6447632"/>
              <a:gd name="connsiteY103" fmla="*/ 5605052 h 5753325"/>
              <a:gd name="connsiteX104" fmla="*/ 728871 w 6447632"/>
              <a:gd name="connsiteY104" fmla="*/ 5589469 h 5753325"/>
              <a:gd name="connsiteX105" fmla="*/ 671898 w 6447632"/>
              <a:gd name="connsiteY105" fmla="*/ 5602363 h 5753325"/>
              <a:gd name="connsiteX106" fmla="*/ 615065 w 6447632"/>
              <a:gd name="connsiteY106" fmla="*/ 5580257 h 5753325"/>
              <a:gd name="connsiteX107" fmla="*/ 355785 w 6447632"/>
              <a:gd name="connsiteY107" fmla="*/ 5514383 h 5753325"/>
              <a:gd name="connsiteX108" fmla="*/ 102269 w 6447632"/>
              <a:gd name="connsiteY108" fmla="*/ 5524347 h 5753325"/>
              <a:gd name="connsiteX109" fmla="*/ 13160 w 6447632"/>
              <a:gd name="connsiteY109" fmla="*/ 5514159 h 5753325"/>
              <a:gd name="connsiteX110" fmla="*/ 0 w 6447632"/>
              <a:gd name="connsiteY110" fmla="*/ 5511735 h 5753325"/>
              <a:gd name="connsiteX111" fmla="*/ 0 w 6447632"/>
              <a:gd name="connsiteY111" fmla="*/ 0 h 5753325"/>
              <a:gd name="connsiteX0" fmla="*/ 0 w 6447632"/>
              <a:gd name="connsiteY0" fmla="*/ 0 h 5753325"/>
              <a:gd name="connsiteX1" fmla="*/ 6438980 w 6447632"/>
              <a:gd name="connsiteY1" fmla="*/ 0 h 5753325"/>
              <a:gd name="connsiteX2" fmla="*/ 6439047 w 6447632"/>
              <a:gd name="connsiteY2" fmla="*/ 147 h 5753325"/>
              <a:gd name="connsiteX3" fmla="*/ 6443456 w 6447632"/>
              <a:gd name="connsiteY3" fmla="*/ 130105 h 5753325"/>
              <a:gd name="connsiteX4" fmla="*/ 6447632 w 6447632"/>
              <a:gd name="connsiteY4" fmla="*/ 170016 h 5753325"/>
              <a:gd name="connsiteX5" fmla="*/ 6396598 w 6447632"/>
              <a:gd name="connsiteY5" fmla="*/ 274847 h 5753325"/>
              <a:gd name="connsiteX6" fmla="*/ 6358350 w 6447632"/>
              <a:gd name="connsiteY6" fmla="*/ 492529 h 5753325"/>
              <a:gd name="connsiteX7" fmla="*/ 6354187 w 6447632"/>
              <a:gd name="connsiteY7" fmla="*/ 615799 h 5753325"/>
              <a:gd name="connsiteX8" fmla="*/ 6303977 w 6447632"/>
              <a:gd name="connsiteY8" fmla="*/ 664291 h 5753325"/>
              <a:gd name="connsiteX9" fmla="*/ 6344988 w 6447632"/>
              <a:gd name="connsiteY9" fmla="*/ 697330 h 5753325"/>
              <a:gd name="connsiteX10" fmla="*/ 6334770 w 6447632"/>
              <a:gd name="connsiteY10" fmla="*/ 754001 h 5753325"/>
              <a:gd name="connsiteX11" fmla="*/ 6339879 w 6447632"/>
              <a:gd name="connsiteY11" fmla="*/ 811136 h 5753325"/>
              <a:gd name="connsiteX12" fmla="*/ 6330065 w 6447632"/>
              <a:gd name="connsiteY12" fmla="*/ 893399 h 5753325"/>
              <a:gd name="connsiteX13" fmla="*/ 6345206 w 6447632"/>
              <a:gd name="connsiteY13" fmla="*/ 1018060 h 5753325"/>
              <a:gd name="connsiteX14" fmla="*/ 6362266 w 6447632"/>
              <a:gd name="connsiteY14" fmla="*/ 1151111 h 5753325"/>
              <a:gd name="connsiteX15" fmla="*/ 6371722 w 6447632"/>
              <a:gd name="connsiteY15" fmla="*/ 1318080 h 5753325"/>
              <a:gd name="connsiteX16" fmla="*/ 6356023 w 6447632"/>
              <a:gd name="connsiteY16" fmla="*/ 1356227 h 5753325"/>
              <a:gd name="connsiteX17" fmla="*/ 6356157 w 6447632"/>
              <a:gd name="connsiteY17" fmla="*/ 1361967 h 5753325"/>
              <a:gd name="connsiteX18" fmla="*/ 6350613 w 6447632"/>
              <a:gd name="connsiteY18" fmla="*/ 1393569 h 5753325"/>
              <a:gd name="connsiteX19" fmla="*/ 6357062 w 6447632"/>
              <a:gd name="connsiteY19" fmla="*/ 1444071 h 5753325"/>
              <a:gd name="connsiteX20" fmla="*/ 6364832 w 6447632"/>
              <a:gd name="connsiteY20" fmla="*/ 1478763 h 5753325"/>
              <a:gd name="connsiteX21" fmla="*/ 6369745 w 6447632"/>
              <a:gd name="connsiteY21" fmla="*/ 1495680 h 5753325"/>
              <a:gd name="connsiteX22" fmla="*/ 6370898 w 6447632"/>
              <a:gd name="connsiteY22" fmla="*/ 1513331 h 5753325"/>
              <a:gd name="connsiteX23" fmla="*/ 6368801 w 6447632"/>
              <a:gd name="connsiteY23" fmla="*/ 1527414 h 5753325"/>
              <a:gd name="connsiteX24" fmla="*/ 6359177 w 6447632"/>
              <a:gd name="connsiteY24" fmla="*/ 1639513 h 5753325"/>
              <a:gd name="connsiteX25" fmla="*/ 6299489 w 6447632"/>
              <a:gd name="connsiteY25" fmla="*/ 1784860 h 5753325"/>
              <a:gd name="connsiteX26" fmla="*/ 6267878 w 6447632"/>
              <a:gd name="connsiteY26" fmla="*/ 1858572 h 5753325"/>
              <a:gd name="connsiteX27" fmla="*/ 6251146 w 6447632"/>
              <a:gd name="connsiteY27" fmla="*/ 1926167 h 5753325"/>
              <a:gd name="connsiteX28" fmla="*/ 6210686 w 6447632"/>
              <a:gd name="connsiteY28" fmla="*/ 2014834 h 5753325"/>
              <a:gd name="connsiteX29" fmla="*/ 6106652 w 6447632"/>
              <a:gd name="connsiteY29" fmla="*/ 2150572 h 5753325"/>
              <a:gd name="connsiteX30" fmla="*/ 6097813 w 6447632"/>
              <a:gd name="connsiteY30" fmla="*/ 2172208 h 5753325"/>
              <a:gd name="connsiteX31" fmla="*/ 6095990 w 6447632"/>
              <a:gd name="connsiteY31" fmla="*/ 2181185 h 5753325"/>
              <a:gd name="connsiteX32" fmla="*/ 6090126 w 6447632"/>
              <a:gd name="connsiteY32" fmla="*/ 2192533 h 5753325"/>
              <a:gd name="connsiteX33" fmla="*/ 6089503 w 6447632"/>
              <a:gd name="connsiteY33" fmla="*/ 2192543 h 5753325"/>
              <a:gd name="connsiteX34" fmla="*/ 6084946 w 6447632"/>
              <a:gd name="connsiteY34" fmla="*/ 2203694 h 5753325"/>
              <a:gd name="connsiteX35" fmla="*/ 5987861 w 6447632"/>
              <a:gd name="connsiteY35" fmla="*/ 2304868 h 5753325"/>
              <a:gd name="connsiteX36" fmla="*/ 5973439 w 6447632"/>
              <a:gd name="connsiteY36" fmla="*/ 2385635 h 5753325"/>
              <a:gd name="connsiteX37" fmla="*/ 5916727 w 6447632"/>
              <a:gd name="connsiteY37" fmla="*/ 2458777 h 5753325"/>
              <a:gd name="connsiteX38" fmla="*/ 5856524 w 6447632"/>
              <a:gd name="connsiteY38" fmla="*/ 2583281 h 5753325"/>
              <a:gd name="connsiteX39" fmla="*/ 5838091 w 6447632"/>
              <a:gd name="connsiteY39" fmla="*/ 2753474 h 5753325"/>
              <a:gd name="connsiteX40" fmla="*/ 5777471 w 6447632"/>
              <a:gd name="connsiteY40" fmla="*/ 2901570 h 5753325"/>
              <a:gd name="connsiteX41" fmla="*/ 5723992 w 6447632"/>
              <a:gd name="connsiteY41" fmla="*/ 2998752 h 5753325"/>
              <a:gd name="connsiteX42" fmla="*/ 5557886 w 6447632"/>
              <a:gd name="connsiteY42" fmla="*/ 3329735 h 5753325"/>
              <a:gd name="connsiteX43" fmla="*/ 5483942 w 6447632"/>
              <a:gd name="connsiteY43" fmla="*/ 3416604 h 5753325"/>
              <a:gd name="connsiteX44" fmla="*/ 5465154 w 6447632"/>
              <a:gd name="connsiteY44" fmla="*/ 3541065 h 5753325"/>
              <a:gd name="connsiteX45" fmla="*/ 5437889 w 6447632"/>
              <a:gd name="connsiteY45" fmla="*/ 3559927 h 5753325"/>
              <a:gd name="connsiteX46" fmla="*/ 5432770 w 6447632"/>
              <a:gd name="connsiteY46" fmla="*/ 3562948 h 5753325"/>
              <a:gd name="connsiteX47" fmla="*/ 5406795 w 6447632"/>
              <a:gd name="connsiteY47" fmla="*/ 3578594 h 5753325"/>
              <a:gd name="connsiteX48" fmla="*/ 5381495 w 6447632"/>
              <a:gd name="connsiteY48" fmla="*/ 3599883 h 5753325"/>
              <a:gd name="connsiteX49" fmla="*/ 5363689 w 6447632"/>
              <a:gd name="connsiteY49" fmla="*/ 3633299 h 5753325"/>
              <a:gd name="connsiteX50" fmla="*/ 5291870 w 6447632"/>
              <a:gd name="connsiteY50" fmla="*/ 3799039 h 5753325"/>
              <a:gd name="connsiteX51" fmla="*/ 5241600 w 6447632"/>
              <a:gd name="connsiteY51" fmla="*/ 3894238 h 5753325"/>
              <a:gd name="connsiteX52" fmla="*/ 5211041 w 6447632"/>
              <a:gd name="connsiteY52" fmla="*/ 3924184 h 5753325"/>
              <a:gd name="connsiteX53" fmla="*/ 5176073 w 6447632"/>
              <a:gd name="connsiteY53" fmla="*/ 3970179 h 5753325"/>
              <a:gd name="connsiteX54" fmla="*/ 5172826 w 6447632"/>
              <a:gd name="connsiteY54" fmla="*/ 3991773 h 5753325"/>
              <a:gd name="connsiteX55" fmla="*/ 5157053 w 6447632"/>
              <a:gd name="connsiteY55" fmla="*/ 3997708 h 5753325"/>
              <a:gd name="connsiteX56" fmla="*/ 5127922 w 6447632"/>
              <a:gd name="connsiteY56" fmla="*/ 4022660 h 5753325"/>
              <a:gd name="connsiteX57" fmla="*/ 5020872 w 6447632"/>
              <a:gd name="connsiteY57" fmla="*/ 4075951 h 5753325"/>
              <a:gd name="connsiteX58" fmla="*/ 4991410 w 6447632"/>
              <a:gd name="connsiteY58" fmla="*/ 4087598 h 5753325"/>
              <a:gd name="connsiteX59" fmla="*/ 4930112 w 6447632"/>
              <a:gd name="connsiteY59" fmla="*/ 4138459 h 5753325"/>
              <a:gd name="connsiteX60" fmla="*/ 4834224 w 6447632"/>
              <a:gd name="connsiteY60" fmla="*/ 4231643 h 5753325"/>
              <a:gd name="connsiteX61" fmla="*/ 4812599 w 6447632"/>
              <a:gd name="connsiteY61" fmla="*/ 4249449 h 5753325"/>
              <a:gd name="connsiteX62" fmla="*/ 4789188 w 6447632"/>
              <a:gd name="connsiteY62" fmla="*/ 4256678 h 5753325"/>
              <a:gd name="connsiteX63" fmla="*/ 4779554 w 6447632"/>
              <a:gd name="connsiteY63" fmla="*/ 4251313 h 5753325"/>
              <a:gd name="connsiteX64" fmla="*/ 4766885 w 6447632"/>
              <a:gd name="connsiteY64" fmla="*/ 4259812 h 5753325"/>
              <a:gd name="connsiteX65" fmla="*/ 4762510 w 6447632"/>
              <a:gd name="connsiteY65" fmla="*/ 4260383 h 5753325"/>
              <a:gd name="connsiteX66" fmla="*/ 4738416 w 6447632"/>
              <a:gd name="connsiteY66" fmla="*/ 4265355 h 5753325"/>
              <a:gd name="connsiteX67" fmla="*/ 4712007 w 6447632"/>
              <a:gd name="connsiteY67" fmla="*/ 4317892 h 5753325"/>
              <a:gd name="connsiteX68" fmla="*/ 4658930 w 6447632"/>
              <a:gd name="connsiteY68" fmla="*/ 4348041 h 5753325"/>
              <a:gd name="connsiteX69" fmla="*/ 4443526 w 6447632"/>
              <a:gd name="connsiteY69" fmla="*/ 4507851 h 5753325"/>
              <a:gd name="connsiteX70" fmla="*/ 4289766 w 6447632"/>
              <a:gd name="connsiteY70" fmla="*/ 4711450 h 5753325"/>
              <a:gd name="connsiteX71" fmla="*/ 4150870 w 6447632"/>
              <a:gd name="connsiteY71" fmla="*/ 4818480 h 5753325"/>
              <a:gd name="connsiteX72" fmla="*/ 4006639 w 6447632"/>
              <a:gd name="connsiteY72" fmla="*/ 4933815 h 5753325"/>
              <a:gd name="connsiteX73" fmla="*/ 3298210 w 6447632"/>
              <a:gd name="connsiteY73" fmla="*/ 5070790 h 5753325"/>
              <a:gd name="connsiteX74" fmla="*/ 2947678 w 6447632"/>
              <a:gd name="connsiteY74" fmla="*/ 5117869 h 5753325"/>
              <a:gd name="connsiteX75" fmla="*/ 2822169 w 6447632"/>
              <a:gd name="connsiteY75" fmla="*/ 5129396 h 5753325"/>
              <a:gd name="connsiteX76" fmla="*/ 2538773 w 6447632"/>
              <a:gd name="connsiteY76" fmla="*/ 5313397 h 5753325"/>
              <a:gd name="connsiteX77" fmla="*/ 2014500 w 6447632"/>
              <a:gd name="connsiteY77" fmla="*/ 5519744 h 5753325"/>
              <a:gd name="connsiteX78" fmla="*/ 1934391 w 6447632"/>
              <a:gd name="connsiteY78" fmla="*/ 5591335 h 5753325"/>
              <a:gd name="connsiteX79" fmla="*/ 1892550 w 6447632"/>
              <a:gd name="connsiteY79" fmla="*/ 5649708 h 5753325"/>
              <a:gd name="connsiteX80" fmla="*/ 1854769 w 6447632"/>
              <a:gd name="connsiteY80" fmla="*/ 5647691 h 5753325"/>
              <a:gd name="connsiteX81" fmla="*/ 1809461 w 6447632"/>
              <a:gd name="connsiteY81" fmla="*/ 5648628 h 5753325"/>
              <a:gd name="connsiteX82" fmla="*/ 1745150 w 6447632"/>
              <a:gd name="connsiteY82" fmla="*/ 5693879 h 5753325"/>
              <a:gd name="connsiteX83" fmla="*/ 1713375 w 6447632"/>
              <a:gd name="connsiteY83" fmla="*/ 5684672 h 5753325"/>
              <a:gd name="connsiteX84" fmla="*/ 1707808 w 6447632"/>
              <a:gd name="connsiteY84" fmla="*/ 5682611 h 5753325"/>
              <a:gd name="connsiteX85" fmla="*/ 1679313 w 6447632"/>
              <a:gd name="connsiteY85" fmla="*/ 5672360 h 5753325"/>
              <a:gd name="connsiteX86" fmla="*/ 1646933 w 6447632"/>
              <a:gd name="connsiteY86" fmla="*/ 5666227 h 5753325"/>
              <a:gd name="connsiteX87" fmla="*/ 1610055 w 6447632"/>
              <a:gd name="connsiteY87" fmla="*/ 5673643 h 5753325"/>
              <a:gd name="connsiteX88" fmla="*/ 1437641 w 6447632"/>
              <a:gd name="connsiteY88" fmla="*/ 5723266 h 5753325"/>
              <a:gd name="connsiteX89" fmla="*/ 1332869 w 6447632"/>
              <a:gd name="connsiteY89" fmla="*/ 5744752 h 5753325"/>
              <a:gd name="connsiteX90" fmla="*/ 1290525 w 6447632"/>
              <a:gd name="connsiteY90" fmla="*/ 5740036 h 5753325"/>
              <a:gd name="connsiteX91" fmla="*/ 1233107 w 6447632"/>
              <a:gd name="connsiteY91" fmla="*/ 5742106 h 5753325"/>
              <a:gd name="connsiteX92" fmla="*/ 1214532 w 6447632"/>
              <a:gd name="connsiteY92" fmla="*/ 5753325 h 5753325"/>
              <a:gd name="connsiteX93" fmla="*/ 1199955 w 6447632"/>
              <a:gd name="connsiteY93" fmla="*/ 5744831 h 5753325"/>
              <a:gd name="connsiteX94" fmla="*/ 1162337 w 6447632"/>
              <a:gd name="connsiteY94" fmla="*/ 5738048 h 5753325"/>
              <a:gd name="connsiteX95" fmla="*/ 1053457 w 6447632"/>
              <a:gd name="connsiteY95" fmla="*/ 5688676 h 5753325"/>
              <a:gd name="connsiteX96" fmla="*/ 1025798 w 6447632"/>
              <a:gd name="connsiteY96" fmla="*/ 5673166 h 5753325"/>
              <a:gd name="connsiteX97" fmla="*/ 947900 w 6447632"/>
              <a:gd name="connsiteY97" fmla="*/ 5657848 h 5753325"/>
              <a:gd name="connsiteX98" fmla="*/ 815627 w 6447632"/>
              <a:gd name="connsiteY98" fmla="*/ 5642557 h 5753325"/>
              <a:gd name="connsiteX99" fmla="*/ 788251 w 6447632"/>
              <a:gd name="connsiteY99" fmla="*/ 5637065 h 5753325"/>
              <a:gd name="connsiteX100" fmla="*/ 767822 w 6447632"/>
              <a:gd name="connsiteY100" fmla="*/ 5623450 h 5753325"/>
              <a:gd name="connsiteX101" fmla="*/ 765791 w 6447632"/>
              <a:gd name="connsiteY101" fmla="*/ 5612539 h 5753325"/>
              <a:gd name="connsiteX102" fmla="*/ 751230 w 6447632"/>
              <a:gd name="connsiteY102" fmla="*/ 5608092 h 5753325"/>
              <a:gd name="connsiteX103" fmla="*/ 748008 w 6447632"/>
              <a:gd name="connsiteY103" fmla="*/ 5605052 h 5753325"/>
              <a:gd name="connsiteX104" fmla="*/ 728871 w 6447632"/>
              <a:gd name="connsiteY104" fmla="*/ 5589469 h 5753325"/>
              <a:gd name="connsiteX105" fmla="*/ 671898 w 6447632"/>
              <a:gd name="connsiteY105" fmla="*/ 5602363 h 5753325"/>
              <a:gd name="connsiteX106" fmla="*/ 615065 w 6447632"/>
              <a:gd name="connsiteY106" fmla="*/ 5580257 h 5753325"/>
              <a:gd name="connsiteX107" fmla="*/ 355785 w 6447632"/>
              <a:gd name="connsiteY107" fmla="*/ 5514383 h 5753325"/>
              <a:gd name="connsiteX108" fmla="*/ 102269 w 6447632"/>
              <a:gd name="connsiteY108" fmla="*/ 5524347 h 5753325"/>
              <a:gd name="connsiteX109" fmla="*/ 13160 w 6447632"/>
              <a:gd name="connsiteY109" fmla="*/ 5514159 h 5753325"/>
              <a:gd name="connsiteX110" fmla="*/ 0 w 6447632"/>
              <a:gd name="connsiteY110" fmla="*/ 5511735 h 5753325"/>
              <a:gd name="connsiteX111" fmla="*/ 0 w 6447632"/>
              <a:gd name="connsiteY111" fmla="*/ 0 h 5753325"/>
              <a:gd name="connsiteX0" fmla="*/ 0 w 6447632"/>
              <a:gd name="connsiteY0" fmla="*/ 0 h 5753325"/>
              <a:gd name="connsiteX1" fmla="*/ 6438980 w 6447632"/>
              <a:gd name="connsiteY1" fmla="*/ 0 h 5753325"/>
              <a:gd name="connsiteX2" fmla="*/ 6439047 w 6447632"/>
              <a:gd name="connsiteY2" fmla="*/ 147 h 5753325"/>
              <a:gd name="connsiteX3" fmla="*/ 6443456 w 6447632"/>
              <a:gd name="connsiteY3" fmla="*/ 130105 h 5753325"/>
              <a:gd name="connsiteX4" fmla="*/ 6447632 w 6447632"/>
              <a:gd name="connsiteY4" fmla="*/ 170016 h 5753325"/>
              <a:gd name="connsiteX5" fmla="*/ 6396598 w 6447632"/>
              <a:gd name="connsiteY5" fmla="*/ 274847 h 5753325"/>
              <a:gd name="connsiteX6" fmla="*/ 6358350 w 6447632"/>
              <a:gd name="connsiteY6" fmla="*/ 492529 h 5753325"/>
              <a:gd name="connsiteX7" fmla="*/ 6354187 w 6447632"/>
              <a:gd name="connsiteY7" fmla="*/ 615799 h 5753325"/>
              <a:gd name="connsiteX8" fmla="*/ 6303977 w 6447632"/>
              <a:gd name="connsiteY8" fmla="*/ 664291 h 5753325"/>
              <a:gd name="connsiteX9" fmla="*/ 6344988 w 6447632"/>
              <a:gd name="connsiteY9" fmla="*/ 697330 h 5753325"/>
              <a:gd name="connsiteX10" fmla="*/ 6334770 w 6447632"/>
              <a:gd name="connsiteY10" fmla="*/ 754001 h 5753325"/>
              <a:gd name="connsiteX11" fmla="*/ 6339879 w 6447632"/>
              <a:gd name="connsiteY11" fmla="*/ 811136 h 5753325"/>
              <a:gd name="connsiteX12" fmla="*/ 6330065 w 6447632"/>
              <a:gd name="connsiteY12" fmla="*/ 893399 h 5753325"/>
              <a:gd name="connsiteX13" fmla="*/ 6345206 w 6447632"/>
              <a:gd name="connsiteY13" fmla="*/ 1018060 h 5753325"/>
              <a:gd name="connsiteX14" fmla="*/ 6362266 w 6447632"/>
              <a:gd name="connsiteY14" fmla="*/ 1151111 h 5753325"/>
              <a:gd name="connsiteX15" fmla="*/ 6371722 w 6447632"/>
              <a:gd name="connsiteY15" fmla="*/ 1318080 h 5753325"/>
              <a:gd name="connsiteX16" fmla="*/ 6356023 w 6447632"/>
              <a:gd name="connsiteY16" fmla="*/ 1356227 h 5753325"/>
              <a:gd name="connsiteX17" fmla="*/ 6356157 w 6447632"/>
              <a:gd name="connsiteY17" fmla="*/ 1361967 h 5753325"/>
              <a:gd name="connsiteX18" fmla="*/ 6350613 w 6447632"/>
              <a:gd name="connsiteY18" fmla="*/ 1393569 h 5753325"/>
              <a:gd name="connsiteX19" fmla="*/ 6357062 w 6447632"/>
              <a:gd name="connsiteY19" fmla="*/ 1444071 h 5753325"/>
              <a:gd name="connsiteX20" fmla="*/ 6364832 w 6447632"/>
              <a:gd name="connsiteY20" fmla="*/ 1478763 h 5753325"/>
              <a:gd name="connsiteX21" fmla="*/ 6369745 w 6447632"/>
              <a:gd name="connsiteY21" fmla="*/ 1495680 h 5753325"/>
              <a:gd name="connsiteX22" fmla="*/ 6370898 w 6447632"/>
              <a:gd name="connsiteY22" fmla="*/ 1513331 h 5753325"/>
              <a:gd name="connsiteX23" fmla="*/ 6368801 w 6447632"/>
              <a:gd name="connsiteY23" fmla="*/ 1527414 h 5753325"/>
              <a:gd name="connsiteX24" fmla="*/ 6359177 w 6447632"/>
              <a:gd name="connsiteY24" fmla="*/ 1639513 h 5753325"/>
              <a:gd name="connsiteX25" fmla="*/ 6299489 w 6447632"/>
              <a:gd name="connsiteY25" fmla="*/ 1784860 h 5753325"/>
              <a:gd name="connsiteX26" fmla="*/ 6267878 w 6447632"/>
              <a:gd name="connsiteY26" fmla="*/ 1858572 h 5753325"/>
              <a:gd name="connsiteX27" fmla="*/ 6251146 w 6447632"/>
              <a:gd name="connsiteY27" fmla="*/ 1926167 h 5753325"/>
              <a:gd name="connsiteX28" fmla="*/ 6210686 w 6447632"/>
              <a:gd name="connsiteY28" fmla="*/ 2014834 h 5753325"/>
              <a:gd name="connsiteX29" fmla="*/ 6106652 w 6447632"/>
              <a:gd name="connsiteY29" fmla="*/ 2150572 h 5753325"/>
              <a:gd name="connsiteX30" fmla="*/ 6097813 w 6447632"/>
              <a:gd name="connsiteY30" fmla="*/ 2172208 h 5753325"/>
              <a:gd name="connsiteX31" fmla="*/ 6095990 w 6447632"/>
              <a:gd name="connsiteY31" fmla="*/ 2181185 h 5753325"/>
              <a:gd name="connsiteX32" fmla="*/ 6090126 w 6447632"/>
              <a:gd name="connsiteY32" fmla="*/ 2192533 h 5753325"/>
              <a:gd name="connsiteX33" fmla="*/ 6089503 w 6447632"/>
              <a:gd name="connsiteY33" fmla="*/ 2192543 h 5753325"/>
              <a:gd name="connsiteX34" fmla="*/ 6084946 w 6447632"/>
              <a:gd name="connsiteY34" fmla="*/ 2203694 h 5753325"/>
              <a:gd name="connsiteX35" fmla="*/ 5987861 w 6447632"/>
              <a:gd name="connsiteY35" fmla="*/ 2304868 h 5753325"/>
              <a:gd name="connsiteX36" fmla="*/ 5973439 w 6447632"/>
              <a:gd name="connsiteY36" fmla="*/ 2385635 h 5753325"/>
              <a:gd name="connsiteX37" fmla="*/ 5916727 w 6447632"/>
              <a:gd name="connsiteY37" fmla="*/ 2458777 h 5753325"/>
              <a:gd name="connsiteX38" fmla="*/ 5856524 w 6447632"/>
              <a:gd name="connsiteY38" fmla="*/ 2583281 h 5753325"/>
              <a:gd name="connsiteX39" fmla="*/ 5838091 w 6447632"/>
              <a:gd name="connsiteY39" fmla="*/ 2753474 h 5753325"/>
              <a:gd name="connsiteX40" fmla="*/ 5777471 w 6447632"/>
              <a:gd name="connsiteY40" fmla="*/ 2901570 h 5753325"/>
              <a:gd name="connsiteX41" fmla="*/ 5723992 w 6447632"/>
              <a:gd name="connsiteY41" fmla="*/ 2998752 h 5753325"/>
              <a:gd name="connsiteX42" fmla="*/ 5557886 w 6447632"/>
              <a:gd name="connsiteY42" fmla="*/ 3329735 h 5753325"/>
              <a:gd name="connsiteX43" fmla="*/ 5483942 w 6447632"/>
              <a:gd name="connsiteY43" fmla="*/ 3416604 h 5753325"/>
              <a:gd name="connsiteX44" fmla="*/ 5465154 w 6447632"/>
              <a:gd name="connsiteY44" fmla="*/ 3541065 h 5753325"/>
              <a:gd name="connsiteX45" fmla="*/ 5437889 w 6447632"/>
              <a:gd name="connsiteY45" fmla="*/ 3559927 h 5753325"/>
              <a:gd name="connsiteX46" fmla="*/ 5432770 w 6447632"/>
              <a:gd name="connsiteY46" fmla="*/ 3562948 h 5753325"/>
              <a:gd name="connsiteX47" fmla="*/ 5406795 w 6447632"/>
              <a:gd name="connsiteY47" fmla="*/ 3578594 h 5753325"/>
              <a:gd name="connsiteX48" fmla="*/ 5381495 w 6447632"/>
              <a:gd name="connsiteY48" fmla="*/ 3599883 h 5753325"/>
              <a:gd name="connsiteX49" fmla="*/ 5363689 w 6447632"/>
              <a:gd name="connsiteY49" fmla="*/ 3633299 h 5753325"/>
              <a:gd name="connsiteX50" fmla="*/ 5291870 w 6447632"/>
              <a:gd name="connsiteY50" fmla="*/ 3799039 h 5753325"/>
              <a:gd name="connsiteX51" fmla="*/ 5241600 w 6447632"/>
              <a:gd name="connsiteY51" fmla="*/ 3894238 h 5753325"/>
              <a:gd name="connsiteX52" fmla="*/ 5211041 w 6447632"/>
              <a:gd name="connsiteY52" fmla="*/ 3924184 h 5753325"/>
              <a:gd name="connsiteX53" fmla="*/ 5176073 w 6447632"/>
              <a:gd name="connsiteY53" fmla="*/ 3970179 h 5753325"/>
              <a:gd name="connsiteX54" fmla="*/ 5172826 w 6447632"/>
              <a:gd name="connsiteY54" fmla="*/ 3991773 h 5753325"/>
              <a:gd name="connsiteX55" fmla="*/ 5157053 w 6447632"/>
              <a:gd name="connsiteY55" fmla="*/ 3997708 h 5753325"/>
              <a:gd name="connsiteX56" fmla="*/ 5127922 w 6447632"/>
              <a:gd name="connsiteY56" fmla="*/ 4022660 h 5753325"/>
              <a:gd name="connsiteX57" fmla="*/ 5020872 w 6447632"/>
              <a:gd name="connsiteY57" fmla="*/ 4075951 h 5753325"/>
              <a:gd name="connsiteX58" fmla="*/ 4991410 w 6447632"/>
              <a:gd name="connsiteY58" fmla="*/ 4087598 h 5753325"/>
              <a:gd name="connsiteX59" fmla="*/ 4930112 w 6447632"/>
              <a:gd name="connsiteY59" fmla="*/ 4138459 h 5753325"/>
              <a:gd name="connsiteX60" fmla="*/ 4834224 w 6447632"/>
              <a:gd name="connsiteY60" fmla="*/ 4231643 h 5753325"/>
              <a:gd name="connsiteX61" fmla="*/ 4812599 w 6447632"/>
              <a:gd name="connsiteY61" fmla="*/ 4249449 h 5753325"/>
              <a:gd name="connsiteX62" fmla="*/ 4789188 w 6447632"/>
              <a:gd name="connsiteY62" fmla="*/ 4256678 h 5753325"/>
              <a:gd name="connsiteX63" fmla="*/ 4779554 w 6447632"/>
              <a:gd name="connsiteY63" fmla="*/ 4251313 h 5753325"/>
              <a:gd name="connsiteX64" fmla="*/ 4766885 w 6447632"/>
              <a:gd name="connsiteY64" fmla="*/ 4259812 h 5753325"/>
              <a:gd name="connsiteX65" fmla="*/ 4762510 w 6447632"/>
              <a:gd name="connsiteY65" fmla="*/ 4260383 h 5753325"/>
              <a:gd name="connsiteX66" fmla="*/ 4738416 w 6447632"/>
              <a:gd name="connsiteY66" fmla="*/ 4265355 h 5753325"/>
              <a:gd name="connsiteX67" fmla="*/ 4712007 w 6447632"/>
              <a:gd name="connsiteY67" fmla="*/ 4317892 h 5753325"/>
              <a:gd name="connsiteX68" fmla="*/ 4658930 w 6447632"/>
              <a:gd name="connsiteY68" fmla="*/ 4348041 h 5753325"/>
              <a:gd name="connsiteX69" fmla="*/ 4443526 w 6447632"/>
              <a:gd name="connsiteY69" fmla="*/ 4507851 h 5753325"/>
              <a:gd name="connsiteX70" fmla="*/ 4289766 w 6447632"/>
              <a:gd name="connsiteY70" fmla="*/ 4711450 h 5753325"/>
              <a:gd name="connsiteX71" fmla="*/ 4150870 w 6447632"/>
              <a:gd name="connsiteY71" fmla="*/ 4818480 h 5753325"/>
              <a:gd name="connsiteX72" fmla="*/ 4006639 w 6447632"/>
              <a:gd name="connsiteY72" fmla="*/ 4933815 h 5753325"/>
              <a:gd name="connsiteX73" fmla="*/ 3298210 w 6447632"/>
              <a:gd name="connsiteY73" fmla="*/ 5070790 h 5753325"/>
              <a:gd name="connsiteX74" fmla="*/ 2947678 w 6447632"/>
              <a:gd name="connsiteY74" fmla="*/ 5117869 h 5753325"/>
              <a:gd name="connsiteX75" fmla="*/ 2822169 w 6447632"/>
              <a:gd name="connsiteY75" fmla="*/ 5129396 h 5753325"/>
              <a:gd name="connsiteX76" fmla="*/ 2538773 w 6447632"/>
              <a:gd name="connsiteY76" fmla="*/ 5313397 h 5753325"/>
              <a:gd name="connsiteX77" fmla="*/ 2014500 w 6447632"/>
              <a:gd name="connsiteY77" fmla="*/ 5519744 h 5753325"/>
              <a:gd name="connsiteX78" fmla="*/ 1934391 w 6447632"/>
              <a:gd name="connsiteY78" fmla="*/ 5591335 h 5753325"/>
              <a:gd name="connsiteX79" fmla="*/ 1892550 w 6447632"/>
              <a:gd name="connsiteY79" fmla="*/ 5649708 h 5753325"/>
              <a:gd name="connsiteX80" fmla="*/ 1854769 w 6447632"/>
              <a:gd name="connsiteY80" fmla="*/ 5647691 h 5753325"/>
              <a:gd name="connsiteX81" fmla="*/ 1809461 w 6447632"/>
              <a:gd name="connsiteY81" fmla="*/ 5648628 h 5753325"/>
              <a:gd name="connsiteX82" fmla="*/ 1745150 w 6447632"/>
              <a:gd name="connsiteY82" fmla="*/ 5693879 h 5753325"/>
              <a:gd name="connsiteX83" fmla="*/ 1713375 w 6447632"/>
              <a:gd name="connsiteY83" fmla="*/ 5684672 h 5753325"/>
              <a:gd name="connsiteX84" fmla="*/ 1707808 w 6447632"/>
              <a:gd name="connsiteY84" fmla="*/ 5682611 h 5753325"/>
              <a:gd name="connsiteX85" fmla="*/ 1679313 w 6447632"/>
              <a:gd name="connsiteY85" fmla="*/ 5672360 h 5753325"/>
              <a:gd name="connsiteX86" fmla="*/ 1646933 w 6447632"/>
              <a:gd name="connsiteY86" fmla="*/ 5666227 h 5753325"/>
              <a:gd name="connsiteX87" fmla="*/ 1610055 w 6447632"/>
              <a:gd name="connsiteY87" fmla="*/ 5673643 h 5753325"/>
              <a:gd name="connsiteX88" fmla="*/ 1437641 w 6447632"/>
              <a:gd name="connsiteY88" fmla="*/ 5723266 h 5753325"/>
              <a:gd name="connsiteX89" fmla="*/ 1332869 w 6447632"/>
              <a:gd name="connsiteY89" fmla="*/ 5744752 h 5753325"/>
              <a:gd name="connsiteX90" fmla="*/ 1290525 w 6447632"/>
              <a:gd name="connsiteY90" fmla="*/ 5740036 h 5753325"/>
              <a:gd name="connsiteX91" fmla="*/ 1233107 w 6447632"/>
              <a:gd name="connsiteY91" fmla="*/ 5742106 h 5753325"/>
              <a:gd name="connsiteX92" fmla="*/ 1214532 w 6447632"/>
              <a:gd name="connsiteY92" fmla="*/ 5753325 h 5753325"/>
              <a:gd name="connsiteX93" fmla="*/ 1199955 w 6447632"/>
              <a:gd name="connsiteY93" fmla="*/ 5744831 h 5753325"/>
              <a:gd name="connsiteX94" fmla="*/ 1162337 w 6447632"/>
              <a:gd name="connsiteY94" fmla="*/ 5738048 h 5753325"/>
              <a:gd name="connsiteX95" fmla="*/ 1053457 w 6447632"/>
              <a:gd name="connsiteY95" fmla="*/ 5688676 h 5753325"/>
              <a:gd name="connsiteX96" fmla="*/ 1025798 w 6447632"/>
              <a:gd name="connsiteY96" fmla="*/ 5673166 h 5753325"/>
              <a:gd name="connsiteX97" fmla="*/ 947900 w 6447632"/>
              <a:gd name="connsiteY97" fmla="*/ 5657848 h 5753325"/>
              <a:gd name="connsiteX98" fmla="*/ 815627 w 6447632"/>
              <a:gd name="connsiteY98" fmla="*/ 5642557 h 5753325"/>
              <a:gd name="connsiteX99" fmla="*/ 788251 w 6447632"/>
              <a:gd name="connsiteY99" fmla="*/ 5637065 h 5753325"/>
              <a:gd name="connsiteX100" fmla="*/ 767822 w 6447632"/>
              <a:gd name="connsiteY100" fmla="*/ 5623450 h 5753325"/>
              <a:gd name="connsiteX101" fmla="*/ 765791 w 6447632"/>
              <a:gd name="connsiteY101" fmla="*/ 5612539 h 5753325"/>
              <a:gd name="connsiteX102" fmla="*/ 751230 w 6447632"/>
              <a:gd name="connsiteY102" fmla="*/ 5608092 h 5753325"/>
              <a:gd name="connsiteX103" fmla="*/ 748008 w 6447632"/>
              <a:gd name="connsiteY103" fmla="*/ 5605052 h 5753325"/>
              <a:gd name="connsiteX104" fmla="*/ 728871 w 6447632"/>
              <a:gd name="connsiteY104" fmla="*/ 5589469 h 5753325"/>
              <a:gd name="connsiteX105" fmla="*/ 671898 w 6447632"/>
              <a:gd name="connsiteY105" fmla="*/ 5602363 h 5753325"/>
              <a:gd name="connsiteX106" fmla="*/ 615065 w 6447632"/>
              <a:gd name="connsiteY106" fmla="*/ 5580257 h 5753325"/>
              <a:gd name="connsiteX107" fmla="*/ 355785 w 6447632"/>
              <a:gd name="connsiteY107" fmla="*/ 5514383 h 5753325"/>
              <a:gd name="connsiteX108" fmla="*/ 102269 w 6447632"/>
              <a:gd name="connsiteY108" fmla="*/ 5524347 h 5753325"/>
              <a:gd name="connsiteX109" fmla="*/ 13160 w 6447632"/>
              <a:gd name="connsiteY109" fmla="*/ 5514159 h 5753325"/>
              <a:gd name="connsiteX110" fmla="*/ 0 w 6447632"/>
              <a:gd name="connsiteY110" fmla="*/ 5511735 h 5753325"/>
              <a:gd name="connsiteX111" fmla="*/ 0 w 6447632"/>
              <a:gd name="connsiteY111" fmla="*/ 0 h 5753325"/>
              <a:gd name="connsiteX0" fmla="*/ 0 w 6447632"/>
              <a:gd name="connsiteY0" fmla="*/ 0 h 5753325"/>
              <a:gd name="connsiteX1" fmla="*/ 6438980 w 6447632"/>
              <a:gd name="connsiteY1" fmla="*/ 0 h 5753325"/>
              <a:gd name="connsiteX2" fmla="*/ 6439047 w 6447632"/>
              <a:gd name="connsiteY2" fmla="*/ 147 h 5753325"/>
              <a:gd name="connsiteX3" fmla="*/ 6443456 w 6447632"/>
              <a:gd name="connsiteY3" fmla="*/ 130105 h 5753325"/>
              <a:gd name="connsiteX4" fmla="*/ 6447632 w 6447632"/>
              <a:gd name="connsiteY4" fmla="*/ 170016 h 5753325"/>
              <a:gd name="connsiteX5" fmla="*/ 6396598 w 6447632"/>
              <a:gd name="connsiteY5" fmla="*/ 274847 h 5753325"/>
              <a:gd name="connsiteX6" fmla="*/ 6358350 w 6447632"/>
              <a:gd name="connsiteY6" fmla="*/ 492529 h 5753325"/>
              <a:gd name="connsiteX7" fmla="*/ 6354187 w 6447632"/>
              <a:gd name="connsiteY7" fmla="*/ 615799 h 5753325"/>
              <a:gd name="connsiteX8" fmla="*/ 6303977 w 6447632"/>
              <a:gd name="connsiteY8" fmla="*/ 664291 h 5753325"/>
              <a:gd name="connsiteX9" fmla="*/ 6344988 w 6447632"/>
              <a:gd name="connsiteY9" fmla="*/ 697330 h 5753325"/>
              <a:gd name="connsiteX10" fmla="*/ 6334770 w 6447632"/>
              <a:gd name="connsiteY10" fmla="*/ 754001 h 5753325"/>
              <a:gd name="connsiteX11" fmla="*/ 6339879 w 6447632"/>
              <a:gd name="connsiteY11" fmla="*/ 811136 h 5753325"/>
              <a:gd name="connsiteX12" fmla="*/ 6330065 w 6447632"/>
              <a:gd name="connsiteY12" fmla="*/ 893399 h 5753325"/>
              <a:gd name="connsiteX13" fmla="*/ 6345206 w 6447632"/>
              <a:gd name="connsiteY13" fmla="*/ 1018060 h 5753325"/>
              <a:gd name="connsiteX14" fmla="*/ 6362266 w 6447632"/>
              <a:gd name="connsiteY14" fmla="*/ 1151111 h 5753325"/>
              <a:gd name="connsiteX15" fmla="*/ 6371722 w 6447632"/>
              <a:gd name="connsiteY15" fmla="*/ 1318080 h 5753325"/>
              <a:gd name="connsiteX16" fmla="*/ 6356023 w 6447632"/>
              <a:gd name="connsiteY16" fmla="*/ 1356227 h 5753325"/>
              <a:gd name="connsiteX17" fmla="*/ 6356157 w 6447632"/>
              <a:gd name="connsiteY17" fmla="*/ 1361967 h 5753325"/>
              <a:gd name="connsiteX18" fmla="*/ 6350613 w 6447632"/>
              <a:gd name="connsiteY18" fmla="*/ 1393569 h 5753325"/>
              <a:gd name="connsiteX19" fmla="*/ 6357062 w 6447632"/>
              <a:gd name="connsiteY19" fmla="*/ 1444071 h 5753325"/>
              <a:gd name="connsiteX20" fmla="*/ 6364832 w 6447632"/>
              <a:gd name="connsiteY20" fmla="*/ 1478763 h 5753325"/>
              <a:gd name="connsiteX21" fmla="*/ 6369745 w 6447632"/>
              <a:gd name="connsiteY21" fmla="*/ 1495680 h 5753325"/>
              <a:gd name="connsiteX22" fmla="*/ 6370898 w 6447632"/>
              <a:gd name="connsiteY22" fmla="*/ 1513331 h 5753325"/>
              <a:gd name="connsiteX23" fmla="*/ 6368801 w 6447632"/>
              <a:gd name="connsiteY23" fmla="*/ 1527414 h 5753325"/>
              <a:gd name="connsiteX24" fmla="*/ 6359177 w 6447632"/>
              <a:gd name="connsiteY24" fmla="*/ 1639513 h 5753325"/>
              <a:gd name="connsiteX25" fmla="*/ 6299489 w 6447632"/>
              <a:gd name="connsiteY25" fmla="*/ 1784860 h 5753325"/>
              <a:gd name="connsiteX26" fmla="*/ 6267878 w 6447632"/>
              <a:gd name="connsiteY26" fmla="*/ 1858572 h 5753325"/>
              <a:gd name="connsiteX27" fmla="*/ 6251146 w 6447632"/>
              <a:gd name="connsiteY27" fmla="*/ 1926167 h 5753325"/>
              <a:gd name="connsiteX28" fmla="*/ 6210686 w 6447632"/>
              <a:gd name="connsiteY28" fmla="*/ 2014834 h 5753325"/>
              <a:gd name="connsiteX29" fmla="*/ 6106652 w 6447632"/>
              <a:gd name="connsiteY29" fmla="*/ 2150572 h 5753325"/>
              <a:gd name="connsiteX30" fmla="*/ 6097813 w 6447632"/>
              <a:gd name="connsiteY30" fmla="*/ 2172208 h 5753325"/>
              <a:gd name="connsiteX31" fmla="*/ 6095990 w 6447632"/>
              <a:gd name="connsiteY31" fmla="*/ 2181185 h 5753325"/>
              <a:gd name="connsiteX32" fmla="*/ 6090126 w 6447632"/>
              <a:gd name="connsiteY32" fmla="*/ 2192533 h 5753325"/>
              <a:gd name="connsiteX33" fmla="*/ 6089503 w 6447632"/>
              <a:gd name="connsiteY33" fmla="*/ 2192543 h 5753325"/>
              <a:gd name="connsiteX34" fmla="*/ 6084946 w 6447632"/>
              <a:gd name="connsiteY34" fmla="*/ 2203694 h 5753325"/>
              <a:gd name="connsiteX35" fmla="*/ 5987861 w 6447632"/>
              <a:gd name="connsiteY35" fmla="*/ 2304868 h 5753325"/>
              <a:gd name="connsiteX36" fmla="*/ 5973439 w 6447632"/>
              <a:gd name="connsiteY36" fmla="*/ 2385635 h 5753325"/>
              <a:gd name="connsiteX37" fmla="*/ 5916727 w 6447632"/>
              <a:gd name="connsiteY37" fmla="*/ 2458777 h 5753325"/>
              <a:gd name="connsiteX38" fmla="*/ 5856524 w 6447632"/>
              <a:gd name="connsiteY38" fmla="*/ 2583281 h 5753325"/>
              <a:gd name="connsiteX39" fmla="*/ 5838091 w 6447632"/>
              <a:gd name="connsiteY39" fmla="*/ 2753474 h 5753325"/>
              <a:gd name="connsiteX40" fmla="*/ 5777471 w 6447632"/>
              <a:gd name="connsiteY40" fmla="*/ 2901570 h 5753325"/>
              <a:gd name="connsiteX41" fmla="*/ 5723992 w 6447632"/>
              <a:gd name="connsiteY41" fmla="*/ 2998752 h 5753325"/>
              <a:gd name="connsiteX42" fmla="*/ 5557886 w 6447632"/>
              <a:gd name="connsiteY42" fmla="*/ 3329735 h 5753325"/>
              <a:gd name="connsiteX43" fmla="*/ 5483942 w 6447632"/>
              <a:gd name="connsiteY43" fmla="*/ 3416604 h 5753325"/>
              <a:gd name="connsiteX44" fmla="*/ 5461007 w 6447632"/>
              <a:gd name="connsiteY44" fmla="*/ 3503742 h 5753325"/>
              <a:gd name="connsiteX45" fmla="*/ 5437889 w 6447632"/>
              <a:gd name="connsiteY45" fmla="*/ 3559927 h 5753325"/>
              <a:gd name="connsiteX46" fmla="*/ 5432770 w 6447632"/>
              <a:gd name="connsiteY46" fmla="*/ 3562948 h 5753325"/>
              <a:gd name="connsiteX47" fmla="*/ 5406795 w 6447632"/>
              <a:gd name="connsiteY47" fmla="*/ 3578594 h 5753325"/>
              <a:gd name="connsiteX48" fmla="*/ 5381495 w 6447632"/>
              <a:gd name="connsiteY48" fmla="*/ 3599883 h 5753325"/>
              <a:gd name="connsiteX49" fmla="*/ 5363689 w 6447632"/>
              <a:gd name="connsiteY49" fmla="*/ 3633299 h 5753325"/>
              <a:gd name="connsiteX50" fmla="*/ 5291870 w 6447632"/>
              <a:gd name="connsiteY50" fmla="*/ 3799039 h 5753325"/>
              <a:gd name="connsiteX51" fmla="*/ 5241600 w 6447632"/>
              <a:gd name="connsiteY51" fmla="*/ 3894238 h 5753325"/>
              <a:gd name="connsiteX52" fmla="*/ 5211041 w 6447632"/>
              <a:gd name="connsiteY52" fmla="*/ 3924184 h 5753325"/>
              <a:gd name="connsiteX53" fmla="*/ 5176073 w 6447632"/>
              <a:gd name="connsiteY53" fmla="*/ 3970179 h 5753325"/>
              <a:gd name="connsiteX54" fmla="*/ 5172826 w 6447632"/>
              <a:gd name="connsiteY54" fmla="*/ 3991773 h 5753325"/>
              <a:gd name="connsiteX55" fmla="*/ 5157053 w 6447632"/>
              <a:gd name="connsiteY55" fmla="*/ 3997708 h 5753325"/>
              <a:gd name="connsiteX56" fmla="*/ 5127922 w 6447632"/>
              <a:gd name="connsiteY56" fmla="*/ 4022660 h 5753325"/>
              <a:gd name="connsiteX57" fmla="*/ 5020872 w 6447632"/>
              <a:gd name="connsiteY57" fmla="*/ 4075951 h 5753325"/>
              <a:gd name="connsiteX58" fmla="*/ 4991410 w 6447632"/>
              <a:gd name="connsiteY58" fmla="*/ 4087598 h 5753325"/>
              <a:gd name="connsiteX59" fmla="*/ 4930112 w 6447632"/>
              <a:gd name="connsiteY59" fmla="*/ 4138459 h 5753325"/>
              <a:gd name="connsiteX60" fmla="*/ 4834224 w 6447632"/>
              <a:gd name="connsiteY60" fmla="*/ 4231643 h 5753325"/>
              <a:gd name="connsiteX61" fmla="*/ 4812599 w 6447632"/>
              <a:gd name="connsiteY61" fmla="*/ 4249449 h 5753325"/>
              <a:gd name="connsiteX62" fmla="*/ 4789188 w 6447632"/>
              <a:gd name="connsiteY62" fmla="*/ 4256678 h 5753325"/>
              <a:gd name="connsiteX63" fmla="*/ 4779554 w 6447632"/>
              <a:gd name="connsiteY63" fmla="*/ 4251313 h 5753325"/>
              <a:gd name="connsiteX64" fmla="*/ 4766885 w 6447632"/>
              <a:gd name="connsiteY64" fmla="*/ 4259812 h 5753325"/>
              <a:gd name="connsiteX65" fmla="*/ 4762510 w 6447632"/>
              <a:gd name="connsiteY65" fmla="*/ 4260383 h 5753325"/>
              <a:gd name="connsiteX66" fmla="*/ 4738416 w 6447632"/>
              <a:gd name="connsiteY66" fmla="*/ 4265355 h 5753325"/>
              <a:gd name="connsiteX67" fmla="*/ 4712007 w 6447632"/>
              <a:gd name="connsiteY67" fmla="*/ 4317892 h 5753325"/>
              <a:gd name="connsiteX68" fmla="*/ 4658930 w 6447632"/>
              <a:gd name="connsiteY68" fmla="*/ 4348041 h 5753325"/>
              <a:gd name="connsiteX69" fmla="*/ 4443526 w 6447632"/>
              <a:gd name="connsiteY69" fmla="*/ 4507851 h 5753325"/>
              <a:gd name="connsiteX70" fmla="*/ 4289766 w 6447632"/>
              <a:gd name="connsiteY70" fmla="*/ 4711450 h 5753325"/>
              <a:gd name="connsiteX71" fmla="*/ 4150870 w 6447632"/>
              <a:gd name="connsiteY71" fmla="*/ 4818480 h 5753325"/>
              <a:gd name="connsiteX72" fmla="*/ 4006639 w 6447632"/>
              <a:gd name="connsiteY72" fmla="*/ 4933815 h 5753325"/>
              <a:gd name="connsiteX73" fmla="*/ 3298210 w 6447632"/>
              <a:gd name="connsiteY73" fmla="*/ 5070790 h 5753325"/>
              <a:gd name="connsiteX74" fmla="*/ 2947678 w 6447632"/>
              <a:gd name="connsiteY74" fmla="*/ 5117869 h 5753325"/>
              <a:gd name="connsiteX75" fmla="*/ 2822169 w 6447632"/>
              <a:gd name="connsiteY75" fmla="*/ 5129396 h 5753325"/>
              <a:gd name="connsiteX76" fmla="*/ 2538773 w 6447632"/>
              <a:gd name="connsiteY76" fmla="*/ 5313397 h 5753325"/>
              <a:gd name="connsiteX77" fmla="*/ 2014500 w 6447632"/>
              <a:gd name="connsiteY77" fmla="*/ 5519744 h 5753325"/>
              <a:gd name="connsiteX78" fmla="*/ 1934391 w 6447632"/>
              <a:gd name="connsiteY78" fmla="*/ 5591335 h 5753325"/>
              <a:gd name="connsiteX79" fmla="*/ 1892550 w 6447632"/>
              <a:gd name="connsiteY79" fmla="*/ 5649708 h 5753325"/>
              <a:gd name="connsiteX80" fmla="*/ 1854769 w 6447632"/>
              <a:gd name="connsiteY80" fmla="*/ 5647691 h 5753325"/>
              <a:gd name="connsiteX81" fmla="*/ 1809461 w 6447632"/>
              <a:gd name="connsiteY81" fmla="*/ 5648628 h 5753325"/>
              <a:gd name="connsiteX82" fmla="*/ 1745150 w 6447632"/>
              <a:gd name="connsiteY82" fmla="*/ 5693879 h 5753325"/>
              <a:gd name="connsiteX83" fmla="*/ 1713375 w 6447632"/>
              <a:gd name="connsiteY83" fmla="*/ 5684672 h 5753325"/>
              <a:gd name="connsiteX84" fmla="*/ 1707808 w 6447632"/>
              <a:gd name="connsiteY84" fmla="*/ 5682611 h 5753325"/>
              <a:gd name="connsiteX85" fmla="*/ 1679313 w 6447632"/>
              <a:gd name="connsiteY85" fmla="*/ 5672360 h 5753325"/>
              <a:gd name="connsiteX86" fmla="*/ 1646933 w 6447632"/>
              <a:gd name="connsiteY86" fmla="*/ 5666227 h 5753325"/>
              <a:gd name="connsiteX87" fmla="*/ 1610055 w 6447632"/>
              <a:gd name="connsiteY87" fmla="*/ 5673643 h 5753325"/>
              <a:gd name="connsiteX88" fmla="*/ 1437641 w 6447632"/>
              <a:gd name="connsiteY88" fmla="*/ 5723266 h 5753325"/>
              <a:gd name="connsiteX89" fmla="*/ 1332869 w 6447632"/>
              <a:gd name="connsiteY89" fmla="*/ 5744752 h 5753325"/>
              <a:gd name="connsiteX90" fmla="*/ 1290525 w 6447632"/>
              <a:gd name="connsiteY90" fmla="*/ 5740036 h 5753325"/>
              <a:gd name="connsiteX91" fmla="*/ 1233107 w 6447632"/>
              <a:gd name="connsiteY91" fmla="*/ 5742106 h 5753325"/>
              <a:gd name="connsiteX92" fmla="*/ 1214532 w 6447632"/>
              <a:gd name="connsiteY92" fmla="*/ 5753325 h 5753325"/>
              <a:gd name="connsiteX93" fmla="*/ 1199955 w 6447632"/>
              <a:gd name="connsiteY93" fmla="*/ 5744831 h 5753325"/>
              <a:gd name="connsiteX94" fmla="*/ 1162337 w 6447632"/>
              <a:gd name="connsiteY94" fmla="*/ 5738048 h 5753325"/>
              <a:gd name="connsiteX95" fmla="*/ 1053457 w 6447632"/>
              <a:gd name="connsiteY95" fmla="*/ 5688676 h 5753325"/>
              <a:gd name="connsiteX96" fmla="*/ 1025798 w 6447632"/>
              <a:gd name="connsiteY96" fmla="*/ 5673166 h 5753325"/>
              <a:gd name="connsiteX97" fmla="*/ 947900 w 6447632"/>
              <a:gd name="connsiteY97" fmla="*/ 5657848 h 5753325"/>
              <a:gd name="connsiteX98" fmla="*/ 815627 w 6447632"/>
              <a:gd name="connsiteY98" fmla="*/ 5642557 h 5753325"/>
              <a:gd name="connsiteX99" fmla="*/ 788251 w 6447632"/>
              <a:gd name="connsiteY99" fmla="*/ 5637065 h 5753325"/>
              <a:gd name="connsiteX100" fmla="*/ 767822 w 6447632"/>
              <a:gd name="connsiteY100" fmla="*/ 5623450 h 5753325"/>
              <a:gd name="connsiteX101" fmla="*/ 765791 w 6447632"/>
              <a:gd name="connsiteY101" fmla="*/ 5612539 h 5753325"/>
              <a:gd name="connsiteX102" fmla="*/ 751230 w 6447632"/>
              <a:gd name="connsiteY102" fmla="*/ 5608092 h 5753325"/>
              <a:gd name="connsiteX103" fmla="*/ 748008 w 6447632"/>
              <a:gd name="connsiteY103" fmla="*/ 5605052 h 5753325"/>
              <a:gd name="connsiteX104" fmla="*/ 728871 w 6447632"/>
              <a:gd name="connsiteY104" fmla="*/ 5589469 h 5753325"/>
              <a:gd name="connsiteX105" fmla="*/ 671898 w 6447632"/>
              <a:gd name="connsiteY105" fmla="*/ 5602363 h 5753325"/>
              <a:gd name="connsiteX106" fmla="*/ 615065 w 6447632"/>
              <a:gd name="connsiteY106" fmla="*/ 5580257 h 5753325"/>
              <a:gd name="connsiteX107" fmla="*/ 355785 w 6447632"/>
              <a:gd name="connsiteY107" fmla="*/ 5514383 h 5753325"/>
              <a:gd name="connsiteX108" fmla="*/ 102269 w 6447632"/>
              <a:gd name="connsiteY108" fmla="*/ 5524347 h 5753325"/>
              <a:gd name="connsiteX109" fmla="*/ 13160 w 6447632"/>
              <a:gd name="connsiteY109" fmla="*/ 5514159 h 5753325"/>
              <a:gd name="connsiteX110" fmla="*/ 0 w 6447632"/>
              <a:gd name="connsiteY110" fmla="*/ 5511735 h 5753325"/>
              <a:gd name="connsiteX111" fmla="*/ 0 w 6447632"/>
              <a:gd name="connsiteY111" fmla="*/ 0 h 5753325"/>
              <a:gd name="connsiteX0" fmla="*/ 0 w 6447632"/>
              <a:gd name="connsiteY0" fmla="*/ 0 h 5753325"/>
              <a:gd name="connsiteX1" fmla="*/ 6438980 w 6447632"/>
              <a:gd name="connsiteY1" fmla="*/ 0 h 5753325"/>
              <a:gd name="connsiteX2" fmla="*/ 6439047 w 6447632"/>
              <a:gd name="connsiteY2" fmla="*/ 147 h 5753325"/>
              <a:gd name="connsiteX3" fmla="*/ 6443456 w 6447632"/>
              <a:gd name="connsiteY3" fmla="*/ 130105 h 5753325"/>
              <a:gd name="connsiteX4" fmla="*/ 6447632 w 6447632"/>
              <a:gd name="connsiteY4" fmla="*/ 170016 h 5753325"/>
              <a:gd name="connsiteX5" fmla="*/ 6396598 w 6447632"/>
              <a:gd name="connsiteY5" fmla="*/ 274847 h 5753325"/>
              <a:gd name="connsiteX6" fmla="*/ 6358350 w 6447632"/>
              <a:gd name="connsiteY6" fmla="*/ 492529 h 5753325"/>
              <a:gd name="connsiteX7" fmla="*/ 6354187 w 6447632"/>
              <a:gd name="connsiteY7" fmla="*/ 615799 h 5753325"/>
              <a:gd name="connsiteX8" fmla="*/ 6303977 w 6447632"/>
              <a:gd name="connsiteY8" fmla="*/ 664291 h 5753325"/>
              <a:gd name="connsiteX9" fmla="*/ 6344988 w 6447632"/>
              <a:gd name="connsiteY9" fmla="*/ 697330 h 5753325"/>
              <a:gd name="connsiteX10" fmla="*/ 6334770 w 6447632"/>
              <a:gd name="connsiteY10" fmla="*/ 754001 h 5753325"/>
              <a:gd name="connsiteX11" fmla="*/ 6339879 w 6447632"/>
              <a:gd name="connsiteY11" fmla="*/ 811136 h 5753325"/>
              <a:gd name="connsiteX12" fmla="*/ 6330065 w 6447632"/>
              <a:gd name="connsiteY12" fmla="*/ 893399 h 5753325"/>
              <a:gd name="connsiteX13" fmla="*/ 6345206 w 6447632"/>
              <a:gd name="connsiteY13" fmla="*/ 1018060 h 5753325"/>
              <a:gd name="connsiteX14" fmla="*/ 6362266 w 6447632"/>
              <a:gd name="connsiteY14" fmla="*/ 1151111 h 5753325"/>
              <a:gd name="connsiteX15" fmla="*/ 6371722 w 6447632"/>
              <a:gd name="connsiteY15" fmla="*/ 1318080 h 5753325"/>
              <a:gd name="connsiteX16" fmla="*/ 6356023 w 6447632"/>
              <a:gd name="connsiteY16" fmla="*/ 1356227 h 5753325"/>
              <a:gd name="connsiteX17" fmla="*/ 6356157 w 6447632"/>
              <a:gd name="connsiteY17" fmla="*/ 1361967 h 5753325"/>
              <a:gd name="connsiteX18" fmla="*/ 6350613 w 6447632"/>
              <a:gd name="connsiteY18" fmla="*/ 1393569 h 5753325"/>
              <a:gd name="connsiteX19" fmla="*/ 6357062 w 6447632"/>
              <a:gd name="connsiteY19" fmla="*/ 1444071 h 5753325"/>
              <a:gd name="connsiteX20" fmla="*/ 6364832 w 6447632"/>
              <a:gd name="connsiteY20" fmla="*/ 1478763 h 5753325"/>
              <a:gd name="connsiteX21" fmla="*/ 6369745 w 6447632"/>
              <a:gd name="connsiteY21" fmla="*/ 1495680 h 5753325"/>
              <a:gd name="connsiteX22" fmla="*/ 6370898 w 6447632"/>
              <a:gd name="connsiteY22" fmla="*/ 1513331 h 5753325"/>
              <a:gd name="connsiteX23" fmla="*/ 6368801 w 6447632"/>
              <a:gd name="connsiteY23" fmla="*/ 1527414 h 5753325"/>
              <a:gd name="connsiteX24" fmla="*/ 6359177 w 6447632"/>
              <a:gd name="connsiteY24" fmla="*/ 1639513 h 5753325"/>
              <a:gd name="connsiteX25" fmla="*/ 6299489 w 6447632"/>
              <a:gd name="connsiteY25" fmla="*/ 1784860 h 5753325"/>
              <a:gd name="connsiteX26" fmla="*/ 6267878 w 6447632"/>
              <a:gd name="connsiteY26" fmla="*/ 1858572 h 5753325"/>
              <a:gd name="connsiteX27" fmla="*/ 6251146 w 6447632"/>
              <a:gd name="connsiteY27" fmla="*/ 1926167 h 5753325"/>
              <a:gd name="connsiteX28" fmla="*/ 6210686 w 6447632"/>
              <a:gd name="connsiteY28" fmla="*/ 2014834 h 5753325"/>
              <a:gd name="connsiteX29" fmla="*/ 6106652 w 6447632"/>
              <a:gd name="connsiteY29" fmla="*/ 2150572 h 5753325"/>
              <a:gd name="connsiteX30" fmla="*/ 6097813 w 6447632"/>
              <a:gd name="connsiteY30" fmla="*/ 2172208 h 5753325"/>
              <a:gd name="connsiteX31" fmla="*/ 6095990 w 6447632"/>
              <a:gd name="connsiteY31" fmla="*/ 2181185 h 5753325"/>
              <a:gd name="connsiteX32" fmla="*/ 6090126 w 6447632"/>
              <a:gd name="connsiteY32" fmla="*/ 2192533 h 5753325"/>
              <a:gd name="connsiteX33" fmla="*/ 6089503 w 6447632"/>
              <a:gd name="connsiteY33" fmla="*/ 2192543 h 5753325"/>
              <a:gd name="connsiteX34" fmla="*/ 6084946 w 6447632"/>
              <a:gd name="connsiteY34" fmla="*/ 2203694 h 5753325"/>
              <a:gd name="connsiteX35" fmla="*/ 5987861 w 6447632"/>
              <a:gd name="connsiteY35" fmla="*/ 2304868 h 5753325"/>
              <a:gd name="connsiteX36" fmla="*/ 5973439 w 6447632"/>
              <a:gd name="connsiteY36" fmla="*/ 2385635 h 5753325"/>
              <a:gd name="connsiteX37" fmla="*/ 5916727 w 6447632"/>
              <a:gd name="connsiteY37" fmla="*/ 2458777 h 5753325"/>
              <a:gd name="connsiteX38" fmla="*/ 5856524 w 6447632"/>
              <a:gd name="connsiteY38" fmla="*/ 2583281 h 5753325"/>
              <a:gd name="connsiteX39" fmla="*/ 5838091 w 6447632"/>
              <a:gd name="connsiteY39" fmla="*/ 2753474 h 5753325"/>
              <a:gd name="connsiteX40" fmla="*/ 5777471 w 6447632"/>
              <a:gd name="connsiteY40" fmla="*/ 2901570 h 5753325"/>
              <a:gd name="connsiteX41" fmla="*/ 5723992 w 6447632"/>
              <a:gd name="connsiteY41" fmla="*/ 2998752 h 5753325"/>
              <a:gd name="connsiteX42" fmla="*/ 5557886 w 6447632"/>
              <a:gd name="connsiteY42" fmla="*/ 3329735 h 5753325"/>
              <a:gd name="connsiteX43" fmla="*/ 5483942 w 6447632"/>
              <a:gd name="connsiteY43" fmla="*/ 3416604 h 5753325"/>
              <a:gd name="connsiteX44" fmla="*/ 5461007 w 6447632"/>
              <a:gd name="connsiteY44" fmla="*/ 3503742 h 5753325"/>
              <a:gd name="connsiteX45" fmla="*/ 5437889 w 6447632"/>
              <a:gd name="connsiteY45" fmla="*/ 3559927 h 5753325"/>
              <a:gd name="connsiteX46" fmla="*/ 5432770 w 6447632"/>
              <a:gd name="connsiteY46" fmla="*/ 3562948 h 5753325"/>
              <a:gd name="connsiteX47" fmla="*/ 5406795 w 6447632"/>
              <a:gd name="connsiteY47" fmla="*/ 3578594 h 5753325"/>
              <a:gd name="connsiteX48" fmla="*/ 5381495 w 6447632"/>
              <a:gd name="connsiteY48" fmla="*/ 3599883 h 5753325"/>
              <a:gd name="connsiteX49" fmla="*/ 5363689 w 6447632"/>
              <a:gd name="connsiteY49" fmla="*/ 3633299 h 5753325"/>
              <a:gd name="connsiteX50" fmla="*/ 5291870 w 6447632"/>
              <a:gd name="connsiteY50" fmla="*/ 3799039 h 5753325"/>
              <a:gd name="connsiteX51" fmla="*/ 5241600 w 6447632"/>
              <a:gd name="connsiteY51" fmla="*/ 3894238 h 5753325"/>
              <a:gd name="connsiteX52" fmla="*/ 5211041 w 6447632"/>
              <a:gd name="connsiteY52" fmla="*/ 3924184 h 5753325"/>
              <a:gd name="connsiteX53" fmla="*/ 5176073 w 6447632"/>
              <a:gd name="connsiteY53" fmla="*/ 3970179 h 5753325"/>
              <a:gd name="connsiteX54" fmla="*/ 5172826 w 6447632"/>
              <a:gd name="connsiteY54" fmla="*/ 3991773 h 5753325"/>
              <a:gd name="connsiteX55" fmla="*/ 5157053 w 6447632"/>
              <a:gd name="connsiteY55" fmla="*/ 3997708 h 5753325"/>
              <a:gd name="connsiteX56" fmla="*/ 5127922 w 6447632"/>
              <a:gd name="connsiteY56" fmla="*/ 4022660 h 5753325"/>
              <a:gd name="connsiteX57" fmla="*/ 5020872 w 6447632"/>
              <a:gd name="connsiteY57" fmla="*/ 4075951 h 5753325"/>
              <a:gd name="connsiteX58" fmla="*/ 4991410 w 6447632"/>
              <a:gd name="connsiteY58" fmla="*/ 4087598 h 5753325"/>
              <a:gd name="connsiteX59" fmla="*/ 4930112 w 6447632"/>
              <a:gd name="connsiteY59" fmla="*/ 4138459 h 5753325"/>
              <a:gd name="connsiteX60" fmla="*/ 4834224 w 6447632"/>
              <a:gd name="connsiteY60" fmla="*/ 4231643 h 5753325"/>
              <a:gd name="connsiteX61" fmla="*/ 4812599 w 6447632"/>
              <a:gd name="connsiteY61" fmla="*/ 4249449 h 5753325"/>
              <a:gd name="connsiteX62" fmla="*/ 4789188 w 6447632"/>
              <a:gd name="connsiteY62" fmla="*/ 4256678 h 5753325"/>
              <a:gd name="connsiteX63" fmla="*/ 4779554 w 6447632"/>
              <a:gd name="connsiteY63" fmla="*/ 4251313 h 5753325"/>
              <a:gd name="connsiteX64" fmla="*/ 4766885 w 6447632"/>
              <a:gd name="connsiteY64" fmla="*/ 4259812 h 5753325"/>
              <a:gd name="connsiteX65" fmla="*/ 4762510 w 6447632"/>
              <a:gd name="connsiteY65" fmla="*/ 4260383 h 5753325"/>
              <a:gd name="connsiteX66" fmla="*/ 4738416 w 6447632"/>
              <a:gd name="connsiteY66" fmla="*/ 4265355 h 5753325"/>
              <a:gd name="connsiteX67" fmla="*/ 4712007 w 6447632"/>
              <a:gd name="connsiteY67" fmla="*/ 4317892 h 5753325"/>
              <a:gd name="connsiteX68" fmla="*/ 4658930 w 6447632"/>
              <a:gd name="connsiteY68" fmla="*/ 4348041 h 5753325"/>
              <a:gd name="connsiteX69" fmla="*/ 4443526 w 6447632"/>
              <a:gd name="connsiteY69" fmla="*/ 4507851 h 5753325"/>
              <a:gd name="connsiteX70" fmla="*/ 4289766 w 6447632"/>
              <a:gd name="connsiteY70" fmla="*/ 4711450 h 5753325"/>
              <a:gd name="connsiteX71" fmla="*/ 4150870 w 6447632"/>
              <a:gd name="connsiteY71" fmla="*/ 4818480 h 5753325"/>
              <a:gd name="connsiteX72" fmla="*/ 4006639 w 6447632"/>
              <a:gd name="connsiteY72" fmla="*/ 4933815 h 5753325"/>
              <a:gd name="connsiteX73" fmla="*/ 3298210 w 6447632"/>
              <a:gd name="connsiteY73" fmla="*/ 5070790 h 5753325"/>
              <a:gd name="connsiteX74" fmla="*/ 2947678 w 6447632"/>
              <a:gd name="connsiteY74" fmla="*/ 5117869 h 5753325"/>
              <a:gd name="connsiteX75" fmla="*/ 2822169 w 6447632"/>
              <a:gd name="connsiteY75" fmla="*/ 5129396 h 5753325"/>
              <a:gd name="connsiteX76" fmla="*/ 2538773 w 6447632"/>
              <a:gd name="connsiteY76" fmla="*/ 5313397 h 5753325"/>
              <a:gd name="connsiteX77" fmla="*/ 2014500 w 6447632"/>
              <a:gd name="connsiteY77" fmla="*/ 5519744 h 5753325"/>
              <a:gd name="connsiteX78" fmla="*/ 1934391 w 6447632"/>
              <a:gd name="connsiteY78" fmla="*/ 5591335 h 5753325"/>
              <a:gd name="connsiteX79" fmla="*/ 1892550 w 6447632"/>
              <a:gd name="connsiteY79" fmla="*/ 5649708 h 5753325"/>
              <a:gd name="connsiteX80" fmla="*/ 1854769 w 6447632"/>
              <a:gd name="connsiteY80" fmla="*/ 5647691 h 5753325"/>
              <a:gd name="connsiteX81" fmla="*/ 1809461 w 6447632"/>
              <a:gd name="connsiteY81" fmla="*/ 5648628 h 5753325"/>
              <a:gd name="connsiteX82" fmla="*/ 1745150 w 6447632"/>
              <a:gd name="connsiteY82" fmla="*/ 5693879 h 5753325"/>
              <a:gd name="connsiteX83" fmla="*/ 1713375 w 6447632"/>
              <a:gd name="connsiteY83" fmla="*/ 5684672 h 5753325"/>
              <a:gd name="connsiteX84" fmla="*/ 1707808 w 6447632"/>
              <a:gd name="connsiteY84" fmla="*/ 5682611 h 5753325"/>
              <a:gd name="connsiteX85" fmla="*/ 1679313 w 6447632"/>
              <a:gd name="connsiteY85" fmla="*/ 5672360 h 5753325"/>
              <a:gd name="connsiteX86" fmla="*/ 1646933 w 6447632"/>
              <a:gd name="connsiteY86" fmla="*/ 5666227 h 5753325"/>
              <a:gd name="connsiteX87" fmla="*/ 1610055 w 6447632"/>
              <a:gd name="connsiteY87" fmla="*/ 5673643 h 5753325"/>
              <a:gd name="connsiteX88" fmla="*/ 1437641 w 6447632"/>
              <a:gd name="connsiteY88" fmla="*/ 5723266 h 5753325"/>
              <a:gd name="connsiteX89" fmla="*/ 1332869 w 6447632"/>
              <a:gd name="connsiteY89" fmla="*/ 5744752 h 5753325"/>
              <a:gd name="connsiteX90" fmla="*/ 1290525 w 6447632"/>
              <a:gd name="connsiteY90" fmla="*/ 5740036 h 5753325"/>
              <a:gd name="connsiteX91" fmla="*/ 1233107 w 6447632"/>
              <a:gd name="connsiteY91" fmla="*/ 5742106 h 5753325"/>
              <a:gd name="connsiteX92" fmla="*/ 1214532 w 6447632"/>
              <a:gd name="connsiteY92" fmla="*/ 5753325 h 5753325"/>
              <a:gd name="connsiteX93" fmla="*/ 1199955 w 6447632"/>
              <a:gd name="connsiteY93" fmla="*/ 5744831 h 5753325"/>
              <a:gd name="connsiteX94" fmla="*/ 1162337 w 6447632"/>
              <a:gd name="connsiteY94" fmla="*/ 5738048 h 5753325"/>
              <a:gd name="connsiteX95" fmla="*/ 1053457 w 6447632"/>
              <a:gd name="connsiteY95" fmla="*/ 5688676 h 5753325"/>
              <a:gd name="connsiteX96" fmla="*/ 1025798 w 6447632"/>
              <a:gd name="connsiteY96" fmla="*/ 5673166 h 5753325"/>
              <a:gd name="connsiteX97" fmla="*/ 947900 w 6447632"/>
              <a:gd name="connsiteY97" fmla="*/ 5657848 h 5753325"/>
              <a:gd name="connsiteX98" fmla="*/ 815627 w 6447632"/>
              <a:gd name="connsiteY98" fmla="*/ 5642557 h 5753325"/>
              <a:gd name="connsiteX99" fmla="*/ 788251 w 6447632"/>
              <a:gd name="connsiteY99" fmla="*/ 5637065 h 5753325"/>
              <a:gd name="connsiteX100" fmla="*/ 767822 w 6447632"/>
              <a:gd name="connsiteY100" fmla="*/ 5623450 h 5753325"/>
              <a:gd name="connsiteX101" fmla="*/ 765791 w 6447632"/>
              <a:gd name="connsiteY101" fmla="*/ 5612539 h 5753325"/>
              <a:gd name="connsiteX102" fmla="*/ 751230 w 6447632"/>
              <a:gd name="connsiteY102" fmla="*/ 5608092 h 5753325"/>
              <a:gd name="connsiteX103" fmla="*/ 748008 w 6447632"/>
              <a:gd name="connsiteY103" fmla="*/ 5605052 h 5753325"/>
              <a:gd name="connsiteX104" fmla="*/ 728871 w 6447632"/>
              <a:gd name="connsiteY104" fmla="*/ 5589469 h 5753325"/>
              <a:gd name="connsiteX105" fmla="*/ 671898 w 6447632"/>
              <a:gd name="connsiteY105" fmla="*/ 5602363 h 5753325"/>
              <a:gd name="connsiteX106" fmla="*/ 615065 w 6447632"/>
              <a:gd name="connsiteY106" fmla="*/ 5580257 h 5753325"/>
              <a:gd name="connsiteX107" fmla="*/ 355785 w 6447632"/>
              <a:gd name="connsiteY107" fmla="*/ 5514383 h 5753325"/>
              <a:gd name="connsiteX108" fmla="*/ 102269 w 6447632"/>
              <a:gd name="connsiteY108" fmla="*/ 5524347 h 5753325"/>
              <a:gd name="connsiteX109" fmla="*/ 13160 w 6447632"/>
              <a:gd name="connsiteY109" fmla="*/ 5514159 h 5753325"/>
              <a:gd name="connsiteX110" fmla="*/ 0 w 6447632"/>
              <a:gd name="connsiteY110" fmla="*/ 5511735 h 5753325"/>
              <a:gd name="connsiteX111" fmla="*/ 0 w 6447632"/>
              <a:gd name="connsiteY111" fmla="*/ 0 h 5753325"/>
              <a:gd name="connsiteX0" fmla="*/ 0 w 6447632"/>
              <a:gd name="connsiteY0" fmla="*/ 0 h 5753325"/>
              <a:gd name="connsiteX1" fmla="*/ 6438980 w 6447632"/>
              <a:gd name="connsiteY1" fmla="*/ 0 h 5753325"/>
              <a:gd name="connsiteX2" fmla="*/ 6439047 w 6447632"/>
              <a:gd name="connsiteY2" fmla="*/ 147 h 5753325"/>
              <a:gd name="connsiteX3" fmla="*/ 6443456 w 6447632"/>
              <a:gd name="connsiteY3" fmla="*/ 130105 h 5753325"/>
              <a:gd name="connsiteX4" fmla="*/ 6447632 w 6447632"/>
              <a:gd name="connsiteY4" fmla="*/ 170016 h 5753325"/>
              <a:gd name="connsiteX5" fmla="*/ 6396598 w 6447632"/>
              <a:gd name="connsiteY5" fmla="*/ 274847 h 5753325"/>
              <a:gd name="connsiteX6" fmla="*/ 6358350 w 6447632"/>
              <a:gd name="connsiteY6" fmla="*/ 492529 h 5753325"/>
              <a:gd name="connsiteX7" fmla="*/ 6354187 w 6447632"/>
              <a:gd name="connsiteY7" fmla="*/ 615799 h 5753325"/>
              <a:gd name="connsiteX8" fmla="*/ 6303977 w 6447632"/>
              <a:gd name="connsiteY8" fmla="*/ 664291 h 5753325"/>
              <a:gd name="connsiteX9" fmla="*/ 6344988 w 6447632"/>
              <a:gd name="connsiteY9" fmla="*/ 697330 h 5753325"/>
              <a:gd name="connsiteX10" fmla="*/ 6334770 w 6447632"/>
              <a:gd name="connsiteY10" fmla="*/ 754001 h 5753325"/>
              <a:gd name="connsiteX11" fmla="*/ 6339879 w 6447632"/>
              <a:gd name="connsiteY11" fmla="*/ 811136 h 5753325"/>
              <a:gd name="connsiteX12" fmla="*/ 6330065 w 6447632"/>
              <a:gd name="connsiteY12" fmla="*/ 893399 h 5753325"/>
              <a:gd name="connsiteX13" fmla="*/ 6345206 w 6447632"/>
              <a:gd name="connsiteY13" fmla="*/ 1018060 h 5753325"/>
              <a:gd name="connsiteX14" fmla="*/ 6362266 w 6447632"/>
              <a:gd name="connsiteY14" fmla="*/ 1151111 h 5753325"/>
              <a:gd name="connsiteX15" fmla="*/ 6371722 w 6447632"/>
              <a:gd name="connsiteY15" fmla="*/ 1318080 h 5753325"/>
              <a:gd name="connsiteX16" fmla="*/ 6356023 w 6447632"/>
              <a:gd name="connsiteY16" fmla="*/ 1356227 h 5753325"/>
              <a:gd name="connsiteX17" fmla="*/ 6356157 w 6447632"/>
              <a:gd name="connsiteY17" fmla="*/ 1361967 h 5753325"/>
              <a:gd name="connsiteX18" fmla="*/ 6350613 w 6447632"/>
              <a:gd name="connsiteY18" fmla="*/ 1393569 h 5753325"/>
              <a:gd name="connsiteX19" fmla="*/ 6357062 w 6447632"/>
              <a:gd name="connsiteY19" fmla="*/ 1444071 h 5753325"/>
              <a:gd name="connsiteX20" fmla="*/ 6364832 w 6447632"/>
              <a:gd name="connsiteY20" fmla="*/ 1478763 h 5753325"/>
              <a:gd name="connsiteX21" fmla="*/ 6369745 w 6447632"/>
              <a:gd name="connsiteY21" fmla="*/ 1495680 h 5753325"/>
              <a:gd name="connsiteX22" fmla="*/ 6370898 w 6447632"/>
              <a:gd name="connsiteY22" fmla="*/ 1513331 h 5753325"/>
              <a:gd name="connsiteX23" fmla="*/ 6368801 w 6447632"/>
              <a:gd name="connsiteY23" fmla="*/ 1527414 h 5753325"/>
              <a:gd name="connsiteX24" fmla="*/ 6359177 w 6447632"/>
              <a:gd name="connsiteY24" fmla="*/ 1639513 h 5753325"/>
              <a:gd name="connsiteX25" fmla="*/ 6299489 w 6447632"/>
              <a:gd name="connsiteY25" fmla="*/ 1784860 h 5753325"/>
              <a:gd name="connsiteX26" fmla="*/ 6267878 w 6447632"/>
              <a:gd name="connsiteY26" fmla="*/ 1858572 h 5753325"/>
              <a:gd name="connsiteX27" fmla="*/ 6251146 w 6447632"/>
              <a:gd name="connsiteY27" fmla="*/ 1926167 h 5753325"/>
              <a:gd name="connsiteX28" fmla="*/ 6210686 w 6447632"/>
              <a:gd name="connsiteY28" fmla="*/ 2014834 h 5753325"/>
              <a:gd name="connsiteX29" fmla="*/ 6106652 w 6447632"/>
              <a:gd name="connsiteY29" fmla="*/ 2150572 h 5753325"/>
              <a:gd name="connsiteX30" fmla="*/ 6097813 w 6447632"/>
              <a:gd name="connsiteY30" fmla="*/ 2172208 h 5753325"/>
              <a:gd name="connsiteX31" fmla="*/ 6095990 w 6447632"/>
              <a:gd name="connsiteY31" fmla="*/ 2181185 h 5753325"/>
              <a:gd name="connsiteX32" fmla="*/ 6090126 w 6447632"/>
              <a:gd name="connsiteY32" fmla="*/ 2192533 h 5753325"/>
              <a:gd name="connsiteX33" fmla="*/ 6089503 w 6447632"/>
              <a:gd name="connsiteY33" fmla="*/ 2192543 h 5753325"/>
              <a:gd name="connsiteX34" fmla="*/ 6084946 w 6447632"/>
              <a:gd name="connsiteY34" fmla="*/ 2203694 h 5753325"/>
              <a:gd name="connsiteX35" fmla="*/ 5987861 w 6447632"/>
              <a:gd name="connsiteY35" fmla="*/ 2304868 h 5753325"/>
              <a:gd name="connsiteX36" fmla="*/ 5973439 w 6447632"/>
              <a:gd name="connsiteY36" fmla="*/ 2385635 h 5753325"/>
              <a:gd name="connsiteX37" fmla="*/ 5916727 w 6447632"/>
              <a:gd name="connsiteY37" fmla="*/ 2458777 h 5753325"/>
              <a:gd name="connsiteX38" fmla="*/ 5856524 w 6447632"/>
              <a:gd name="connsiteY38" fmla="*/ 2583281 h 5753325"/>
              <a:gd name="connsiteX39" fmla="*/ 5838091 w 6447632"/>
              <a:gd name="connsiteY39" fmla="*/ 2753474 h 5753325"/>
              <a:gd name="connsiteX40" fmla="*/ 5777471 w 6447632"/>
              <a:gd name="connsiteY40" fmla="*/ 2901570 h 5753325"/>
              <a:gd name="connsiteX41" fmla="*/ 5723992 w 6447632"/>
              <a:gd name="connsiteY41" fmla="*/ 2998752 h 5753325"/>
              <a:gd name="connsiteX42" fmla="*/ 5557886 w 6447632"/>
              <a:gd name="connsiteY42" fmla="*/ 3304853 h 5753325"/>
              <a:gd name="connsiteX43" fmla="*/ 5483942 w 6447632"/>
              <a:gd name="connsiteY43" fmla="*/ 3416604 h 5753325"/>
              <a:gd name="connsiteX44" fmla="*/ 5461007 w 6447632"/>
              <a:gd name="connsiteY44" fmla="*/ 3503742 h 5753325"/>
              <a:gd name="connsiteX45" fmla="*/ 5437889 w 6447632"/>
              <a:gd name="connsiteY45" fmla="*/ 3559927 h 5753325"/>
              <a:gd name="connsiteX46" fmla="*/ 5432770 w 6447632"/>
              <a:gd name="connsiteY46" fmla="*/ 3562948 h 5753325"/>
              <a:gd name="connsiteX47" fmla="*/ 5406795 w 6447632"/>
              <a:gd name="connsiteY47" fmla="*/ 3578594 h 5753325"/>
              <a:gd name="connsiteX48" fmla="*/ 5381495 w 6447632"/>
              <a:gd name="connsiteY48" fmla="*/ 3599883 h 5753325"/>
              <a:gd name="connsiteX49" fmla="*/ 5363689 w 6447632"/>
              <a:gd name="connsiteY49" fmla="*/ 3633299 h 5753325"/>
              <a:gd name="connsiteX50" fmla="*/ 5291870 w 6447632"/>
              <a:gd name="connsiteY50" fmla="*/ 3799039 h 5753325"/>
              <a:gd name="connsiteX51" fmla="*/ 5241600 w 6447632"/>
              <a:gd name="connsiteY51" fmla="*/ 3894238 h 5753325"/>
              <a:gd name="connsiteX52" fmla="*/ 5211041 w 6447632"/>
              <a:gd name="connsiteY52" fmla="*/ 3924184 h 5753325"/>
              <a:gd name="connsiteX53" fmla="*/ 5176073 w 6447632"/>
              <a:gd name="connsiteY53" fmla="*/ 3970179 h 5753325"/>
              <a:gd name="connsiteX54" fmla="*/ 5172826 w 6447632"/>
              <a:gd name="connsiteY54" fmla="*/ 3991773 h 5753325"/>
              <a:gd name="connsiteX55" fmla="*/ 5157053 w 6447632"/>
              <a:gd name="connsiteY55" fmla="*/ 3997708 h 5753325"/>
              <a:gd name="connsiteX56" fmla="*/ 5127922 w 6447632"/>
              <a:gd name="connsiteY56" fmla="*/ 4022660 h 5753325"/>
              <a:gd name="connsiteX57" fmla="*/ 5020872 w 6447632"/>
              <a:gd name="connsiteY57" fmla="*/ 4075951 h 5753325"/>
              <a:gd name="connsiteX58" fmla="*/ 4991410 w 6447632"/>
              <a:gd name="connsiteY58" fmla="*/ 4087598 h 5753325"/>
              <a:gd name="connsiteX59" fmla="*/ 4930112 w 6447632"/>
              <a:gd name="connsiteY59" fmla="*/ 4138459 h 5753325"/>
              <a:gd name="connsiteX60" fmla="*/ 4834224 w 6447632"/>
              <a:gd name="connsiteY60" fmla="*/ 4231643 h 5753325"/>
              <a:gd name="connsiteX61" fmla="*/ 4812599 w 6447632"/>
              <a:gd name="connsiteY61" fmla="*/ 4249449 h 5753325"/>
              <a:gd name="connsiteX62" fmla="*/ 4789188 w 6447632"/>
              <a:gd name="connsiteY62" fmla="*/ 4256678 h 5753325"/>
              <a:gd name="connsiteX63" fmla="*/ 4779554 w 6447632"/>
              <a:gd name="connsiteY63" fmla="*/ 4251313 h 5753325"/>
              <a:gd name="connsiteX64" fmla="*/ 4766885 w 6447632"/>
              <a:gd name="connsiteY64" fmla="*/ 4259812 h 5753325"/>
              <a:gd name="connsiteX65" fmla="*/ 4762510 w 6447632"/>
              <a:gd name="connsiteY65" fmla="*/ 4260383 h 5753325"/>
              <a:gd name="connsiteX66" fmla="*/ 4738416 w 6447632"/>
              <a:gd name="connsiteY66" fmla="*/ 4265355 h 5753325"/>
              <a:gd name="connsiteX67" fmla="*/ 4712007 w 6447632"/>
              <a:gd name="connsiteY67" fmla="*/ 4317892 h 5753325"/>
              <a:gd name="connsiteX68" fmla="*/ 4658930 w 6447632"/>
              <a:gd name="connsiteY68" fmla="*/ 4348041 h 5753325"/>
              <a:gd name="connsiteX69" fmla="*/ 4443526 w 6447632"/>
              <a:gd name="connsiteY69" fmla="*/ 4507851 h 5753325"/>
              <a:gd name="connsiteX70" fmla="*/ 4289766 w 6447632"/>
              <a:gd name="connsiteY70" fmla="*/ 4711450 h 5753325"/>
              <a:gd name="connsiteX71" fmla="*/ 4150870 w 6447632"/>
              <a:gd name="connsiteY71" fmla="*/ 4818480 h 5753325"/>
              <a:gd name="connsiteX72" fmla="*/ 4006639 w 6447632"/>
              <a:gd name="connsiteY72" fmla="*/ 4933815 h 5753325"/>
              <a:gd name="connsiteX73" fmla="*/ 3298210 w 6447632"/>
              <a:gd name="connsiteY73" fmla="*/ 5070790 h 5753325"/>
              <a:gd name="connsiteX74" fmla="*/ 2947678 w 6447632"/>
              <a:gd name="connsiteY74" fmla="*/ 5117869 h 5753325"/>
              <a:gd name="connsiteX75" fmla="*/ 2822169 w 6447632"/>
              <a:gd name="connsiteY75" fmla="*/ 5129396 h 5753325"/>
              <a:gd name="connsiteX76" fmla="*/ 2538773 w 6447632"/>
              <a:gd name="connsiteY76" fmla="*/ 5313397 h 5753325"/>
              <a:gd name="connsiteX77" fmla="*/ 2014500 w 6447632"/>
              <a:gd name="connsiteY77" fmla="*/ 5519744 h 5753325"/>
              <a:gd name="connsiteX78" fmla="*/ 1934391 w 6447632"/>
              <a:gd name="connsiteY78" fmla="*/ 5591335 h 5753325"/>
              <a:gd name="connsiteX79" fmla="*/ 1892550 w 6447632"/>
              <a:gd name="connsiteY79" fmla="*/ 5649708 h 5753325"/>
              <a:gd name="connsiteX80" fmla="*/ 1854769 w 6447632"/>
              <a:gd name="connsiteY80" fmla="*/ 5647691 h 5753325"/>
              <a:gd name="connsiteX81" fmla="*/ 1809461 w 6447632"/>
              <a:gd name="connsiteY81" fmla="*/ 5648628 h 5753325"/>
              <a:gd name="connsiteX82" fmla="*/ 1745150 w 6447632"/>
              <a:gd name="connsiteY82" fmla="*/ 5693879 h 5753325"/>
              <a:gd name="connsiteX83" fmla="*/ 1713375 w 6447632"/>
              <a:gd name="connsiteY83" fmla="*/ 5684672 h 5753325"/>
              <a:gd name="connsiteX84" fmla="*/ 1707808 w 6447632"/>
              <a:gd name="connsiteY84" fmla="*/ 5682611 h 5753325"/>
              <a:gd name="connsiteX85" fmla="*/ 1679313 w 6447632"/>
              <a:gd name="connsiteY85" fmla="*/ 5672360 h 5753325"/>
              <a:gd name="connsiteX86" fmla="*/ 1646933 w 6447632"/>
              <a:gd name="connsiteY86" fmla="*/ 5666227 h 5753325"/>
              <a:gd name="connsiteX87" fmla="*/ 1610055 w 6447632"/>
              <a:gd name="connsiteY87" fmla="*/ 5673643 h 5753325"/>
              <a:gd name="connsiteX88" fmla="*/ 1437641 w 6447632"/>
              <a:gd name="connsiteY88" fmla="*/ 5723266 h 5753325"/>
              <a:gd name="connsiteX89" fmla="*/ 1332869 w 6447632"/>
              <a:gd name="connsiteY89" fmla="*/ 5744752 h 5753325"/>
              <a:gd name="connsiteX90" fmla="*/ 1290525 w 6447632"/>
              <a:gd name="connsiteY90" fmla="*/ 5740036 h 5753325"/>
              <a:gd name="connsiteX91" fmla="*/ 1233107 w 6447632"/>
              <a:gd name="connsiteY91" fmla="*/ 5742106 h 5753325"/>
              <a:gd name="connsiteX92" fmla="*/ 1214532 w 6447632"/>
              <a:gd name="connsiteY92" fmla="*/ 5753325 h 5753325"/>
              <a:gd name="connsiteX93" fmla="*/ 1199955 w 6447632"/>
              <a:gd name="connsiteY93" fmla="*/ 5744831 h 5753325"/>
              <a:gd name="connsiteX94" fmla="*/ 1162337 w 6447632"/>
              <a:gd name="connsiteY94" fmla="*/ 5738048 h 5753325"/>
              <a:gd name="connsiteX95" fmla="*/ 1053457 w 6447632"/>
              <a:gd name="connsiteY95" fmla="*/ 5688676 h 5753325"/>
              <a:gd name="connsiteX96" fmla="*/ 1025798 w 6447632"/>
              <a:gd name="connsiteY96" fmla="*/ 5673166 h 5753325"/>
              <a:gd name="connsiteX97" fmla="*/ 947900 w 6447632"/>
              <a:gd name="connsiteY97" fmla="*/ 5657848 h 5753325"/>
              <a:gd name="connsiteX98" fmla="*/ 815627 w 6447632"/>
              <a:gd name="connsiteY98" fmla="*/ 5642557 h 5753325"/>
              <a:gd name="connsiteX99" fmla="*/ 788251 w 6447632"/>
              <a:gd name="connsiteY99" fmla="*/ 5637065 h 5753325"/>
              <a:gd name="connsiteX100" fmla="*/ 767822 w 6447632"/>
              <a:gd name="connsiteY100" fmla="*/ 5623450 h 5753325"/>
              <a:gd name="connsiteX101" fmla="*/ 765791 w 6447632"/>
              <a:gd name="connsiteY101" fmla="*/ 5612539 h 5753325"/>
              <a:gd name="connsiteX102" fmla="*/ 751230 w 6447632"/>
              <a:gd name="connsiteY102" fmla="*/ 5608092 h 5753325"/>
              <a:gd name="connsiteX103" fmla="*/ 748008 w 6447632"/>
              <a:gd name="connsiteY103" fmla="*/ 5605052 h 5753325"/>
              <a:gd name="connsiteX104" fmla="*/ 728871 w 6447632"/>
              <a:gd name="connsiteY104" fmla="*/ 5589469 h 5753325"/>
              <a:gd name="connsiteX105" fmla="*/ 671898 w 6447632"/>
              <a:gd name="connsiteY105" fmla="*/ 5602363 h 5753325"/>
              <a:gd name="connsiteX106" fmla="*/ 615065 w 6447632"/>
              <a:gd name="connsiteY106" fmla="*/ 5580257 h 5753325"/>
              <a:gd name="connsiteX107" fmla="*/ 355785 w 6447632"/>
              <a:gd name="connsiteY107" fmla="*/ 5514383 h 5753325"/>
              <a:gd name="connsiteX108" fmla="*/ 102269 w 6447632"/>
              <a:gd name="connsiteY108" fmla="*/ 5524347 h 5753325"/>
              <a:gd name="connsiteX109" fmla="*/ 13160 w 6447632"/>
              <a:gd name="connsiteY109" fmla="*/ 5514159 h 5753325"/>
              <a:gd name="connsiteX110" fmla="*/ 0 w 6447632"/>
              <a:gd name="connsiteY110" fmla="*/ 5511735 h 5753325"/>
              <a:gd name="connsiteX111" fmla="*/ 0 w 6447632"/>
              <a:gd name="connsiteY111" fmla="*/ 0 h 5753325"/>
              <a:gd name="connsiteX0" fmla="*/ 0 w 6447632"/>
              <a:gd name="connsiteY0" fmla="*/ 0 h 5753325"/>
              <a:gd name="connsiteX1" fmla="*/ 6438980 w 6447632"/>
              <a:gd name="connsiteY1" fmla="*/ 0 h 5753325"/>
              <a:gd name="connsiteX2" fmla="*/ 6439047 w 6447632"/>
              <a:gd name="connsiteY2" fmla="*/ 147 h 5753325"/>
              <a:gd name="connsiteX3" fmla="*/ 6443456 w 6447632"/>
              <a:gd name="connsiteY3" fmla="*/ 130105 h 5753325"/>
              <a:gd name="connsiteX4" fmla="*/ 6447632 w 6447632"/>
              <a:gd name="connsiteY4" fmla="*/ 170016 h 5753325"/>
              <a:gd name="connsiteX5" fmla="*/ 6396598 w 6447632"/>
              <a:gd name="connsiteY5" fmla="*/ 274847 h 5753325"/>
              <a:gd name="connsiteX6" fmla="*/ 6358350 w 6447632"/>
              <a:gd name="connsiteY6" fmla="*/ 492529 h 5753325"/>
              <a:gd name="connsiteX7" fmla="*/ 6354187 w 6447632"/>
              <a:gd name="connsiteY7" fmla="*/ 615799 h 5753325"/>
              <a:gd name="connsiteX8" fmla="*/ 6303977 w 6447632"/>
              <a:gd name="connsiteY8" fmla="*/ 664291 h 5753325"/>
              <a:gd name="connsiteX9" fmla="*/ 6344988 w 6447632"/>
              <a:gd name="connsiteY9" fmla="*/ 697330 h 5753325"/>
              <a:gd name="connsiteX10" fmla="*/ 6334770 w 6447632"/>
              <a:gd name="connsiteY10" fmla="*/ 754001 h 5753325"/>
              <a:gd name="connsiteX11" fmla="*/ 6339879 w 6447632"/>
              <a:gd name="connsiteY11" fmla="*/ 811136 h 5753325"/>
              <a:gd name="connsiteX12" fmla="*/ 6330065 w 6447632"/>
              <a:gd name="connsiteY12" fmla="*/ 893399 h 5753325"/>
              <a:gd name="connsiteX13" fmla="*/ 6345206 w 6447632"/>
              <a:gd name="connsiteY13" fmla="*/ 1018060 h 5753325"/>
              <a:gd name="connsiteX14" fmla="*/ 6362266 w 6447632"/>
              <a:gd name="connsiteY14" fmla="*/ 1151111 h 5753325"/>
              <a:gd name="connsiteX15" fmla="*/ 6371722 w 6447632"/>
              <a:gd name="connsiteY15" fmla="*/ 1318080 h 5753325"/>
              <a:gd name="connsiteX16" fmla="*/ 6356023 w 6447632"/>
              <a:gd name="connsiteY16" fmla="*/ 1356227 h 5753325"/>
              <a:gd name="connsiteX17" fmla="*/ 6356157 w 6447632"/>
              <a:gd name="connsiteY17" fmla="*/ 1361967 h 5753325"/>
              <a:gd name="connsiteX18" fmla="*/ 6350613 w 6447632"/>
              <a:gd name="connsiteY18" fmla="*/ 1393569 h 5753325"/>
              <a:gd name="connsiteX19" fmla="*/ 6357062 w 6447632"/>
              <a:gd name="connsiteY19" fmla="*/ 1444071 h 5753325"/>
              <a:gd name="connsiteX20" fmla="*/ 6364832 w 6447632"/>
              <a:gd name="connsiteY20" fmla="*/ 1478763 h 5753325"/>
              <a:gd name="connsiteX21" fmla="*/ 6369745 w 6447632"/>
              <a:gd name="connsiteY21" fmla="*/ 1495680 h 5753325"/>
              <a:gd name="connsiteX22" fmla="*/ 6370898 w 6447632"/>
              <a:gd name="connsiteY22" fmla="*/ 1513331 h 5753325"/>
              <a:gd name="connsiteX23" fmla="*/ 6368801 w 6447632"/>
              <a:gd name="connsiteY23" fmla="*/ 1527414 h 5753325"/>
              <a:gd name="connsiteX24" fmla="*/ 6359177 w 6447632"/>
              <a:gd name="connsiteY24" fmla="*/ 1639513 h 5753325"/>
              <a:gd name="connsiteX25" fmla="*/ 6299489 w 6447632"/>
              <a:gd name="connsiteY25" fmla="*/ 1784860 h 5753325"/>
              <a:gd name="connsiteX26" fmla="*/ 6267878 w 6447632"/>
              <a:gd name="connsiteY26" fmla="*/ 1858572 h 5753325"/>
              <a:gd name="connsiteX27" fmla="*/ 6251146 w 6447632"/>
              <a:gd name="connsiteY27" fmla="*/ 1926167 h 5753325"/>
              <a:gd name="connsiteX28" fmla="*/ 6210686 w 6447632"/>
              <a:gd name="connsiteY28" fmla="*/ 2014834 h 5753325"/>
              <a:gd name="connsiteX29" fmla="*/ 6106652 w 6447632"/>
              <a:gd name="connsiteY29" fmla="*/ 2150572 h 5753325"/>
              <a:gd name="connsiteX30" fmla="*/ 6097813 w 6447632"/>
              <a:gd name="connsiteY30" fmla="*/ 2172208 h 5753325"/>
              <a:gd name="connsiteX31" fmla="*/ 6095990 w 6447632"/>
              <a:gd name="connsiteY31" fmla="*/ 2181185 h 5753325"/>
              <a:gd name="connsiteX32" fmla="*/ 6090126 w 6447632"/>
              <a:gd name="connsiteY32" fmla="*/ 2192533 h 5753325"/>
              <a:gd name="connsiteX33" fmla="*/ 6089503 w 6447632"/>
              <a:gd name="connsiteY33" fmla="*/ 2192543 h 5753325"/>
              <a:gd name="connsiteX34" fmla="*/ 6084946 w 6447632"/>
              <a:gd name="connsiteY34" fmla="*/ 2203694 h 5753325"/>
              <a:gd name="connsiteX35" fmla="*/ 5987861 w 6447632"/>
              <a:gd name="connsiteY35" fmla="*/ 2304868 h 5753325"/>
              <a:gd name="connsiteX36" fmla="*/ 5973439 w 6447632"/>
              <a:gd name="connsiteY36" fmla="*/ 2385635 h 5753325"/>
              <a:gd name="connsiteX37" fmla="*/ 5916727 w 6447632"/>
              <a:gd name="connsiteY37" fmla="*/ 2458777 h 5753325"/>
              <a:gd name="connsiteX38" fmla="*/ 5856524 w 6447632"/>
              <a:gd name="connsiteY38" fmla="*/ 2583281 h 5753325"/>
              <a:gd name="connsiteX39" fmla="*/ 5838091 w 6447632"/>
              <a:gd name="connsiteY39" fmla="*/ 2753474 h 5753325"/>
              <a:gd name="connsiteX40" fmla="*/ 5777471 w 6447632"/>
              <a:gd name="connsiteY40" fmla="*/ 2901570 h 5753325"/>
              <a:gd name="connsiteX41" fmla="*/ 5723992 w 6447632"/>
              <a:gd name="connsiteY41" fmla="*/ 2998752 h 5753325"/>
              <a:gd name="connsiteX42" fmla="*/ 5557886 w 6447632"/>
              <a:gd name="connsiteY42" fmla="*/ 3304853 h 5753325"/>
              <a:gd name="connsiteX43" fmla="*/ 5483942 w 6447632"/>
              <a:gd name="connsiteY43" fmla="*/ 3416604 h 5753325"/>
              <a:gd name="connsiteX44" fmla="*/ 5461007 w 6447632"/>
              <a:gd name="connsiteY44" fmla="*/ 3503742 h 5753325"/>
              <a:gd name="connsiteX45" fmla="*/ 5437889 w 6447632"/>
              <a:gd name="connsiteY45" fmla="*/ 3559927 h 5753325"/>
              <a:gd name="connsiteX46" fmla="*/ 5432770 w 6447632"/>
              <a:gd name="connsiteY46" fmla="*/ 3562948 h 5753325"/>
              <a:gd name="connsiteX47" fmla="*/ 5406795 w 6447632"/>
              <a:gd name="connsiteY47" fmla="*/ 3578594 h 5753325"/>
              <a:gd name="connsiteX48" fmla="*/ 5381495 w 6447632"/>
              <a:gd name="connsiteY48" fmla="*/ 3599883 h 5753325"/>
              <a:gd name="connsiteX49" fmla="*/ 5363689 w 6447632"/>
              <a:gd name="connsiteY49" fmla="*/ 3633299 h 5753325"/>
              <a:gd name="connsiteX50" fmla="*/ 5291870 w 6447632"/>
              <a:gd name="connsiteY50" fmla="*/ 3799039 h 5753325"/>
              <a:gd name="connsiteX51" fmla="*/ 5241600 w 6447632"/>
              <a:gd name="connsiteY51" fmla="*/ 3894238 h 5753325"/>
              <a:gd name="connsiteX52" fmla="*/ 5211041 w 6447632"/>
              <a:gd name="connsiteY52" fmla="*/ 3924184 h 5753325"/>
              <a:gd name="connsiteX53" fmla="*/ 5176073 w 6447632"/>
              <a:gd name="connsiteY53" fmla="*/ 3970179 h 5753325"/>
              <a:gd name="connsiteX54" fmla="*/ 5172826 w 6447632"/>
              <a:gd name="connsiteY54" fmla="*/ 3991773 h 5753325"/>
              <a:gd name="connsiteX55" fmla="*/ 5157053 w 6447632"/>
              <a:gd name="connsiteY55" fmla="*/ 3997708 h 5753325"/>
              <a:gd name="connsiteX56" fmla="*/ 5127922 w 6447632"/>
              <a:gd name="connsiteY56" fmla="*/ 4022660 h 5753325"/>
              <a:gd name="connsiteX57" fmla="*/ 5020872 w 6447632"/>
              <a:gd name="connsiteY57" fmla="*/ 4075951 h 5753325"/>
              <a:gd name="connsiteX58" fmla="*/ 4991410 w 6447632"/>
              <a:gd name="connsiteY58" fmla="*/ 4087598 h 5753325"/>
              <a:gd name="connsiteX59" fmla="*/ 4930112 w 6447632"/>
              <a:gd name="connsiteY59" fmla="*/ 4138459 h 5753325"/>
              <a:gd name="connsiteX60" fmla="*/ 4834224 w 6447632"/>
              <a:gd name="connsiteY60" fmla="*/ 4231643 h 5753325"/>
              <a:gd name="connsiteX61" fmla="*/ 4812599 w 6447632"/>
              <a:gd name="connsiteY61" fmla="*/ 4249449 h 5753325"/>
              <a:gd name="connsiteX62" fmla="*/ 4789188 w 6447632"/>
              <a:gd name="connsiteY62" fmla="*/ 4256678 h 5753325"/>
              <a:gd name="connsiteX63" fmla="*/ 4779554 w 6447632"/>
              <a:gd name="connsiteY63" fmla="*/ 4251313 h 5753325"/>
              <a:gd name="connsiteX64" fmla="*/ 4766885 w 6447632"/>
              <a:gd name="connsiteY64" fmla="*/ 4259812 h 5753325"/>
              <a:gd name="connsiteX65" fmla="*/ 4762510 w 6447632"/>
              <a:gd name="connsiteY65" fmla="*/ 4260383 h 5753325"/>
              <a:gd name="connsiteX66" fmla="*/ 4738416 w 6447632"/>
              <a:gd name="connsiteY66" fmla="*/ 4265355 h 5753325"/>
              <a:gd name="connsiteX67" fmla="*/ 4712007 w 6447632"/>
              <a:gd name="connsiteY67" fmla="*/ 4317892 h 5753325"/>
              <a:gd name="connsiteX68" fmla="*/ 4658930 w 6447632"/>
              <a:gd name="connsiteY68" fmla="*/ 4348041 h 5753325"/>
              <a:gd name="connsiteX69" fmla="*/ 4443526 w 6447632"/>
              <a:gd name="connsiteY69" fmla="*/ 4507851 h 5753325"/>
              <a:gd name="connsiteX70" fmla="*/ 4289766 w 6447632"/>
              <a:gd name="connsiteY70" fmla="*/ 4711450 h 5753325"/>
              <a:gd name="connsiteX71" fmla="*/ 4150870 w 6447632"/>
              <a:gd name="connsiteY71" fmla="*/ 4818480 h 5753325"/>
              <a:gd name="connsiteX72" fmla="*/ 4006639 w 6447632"/>
              <a:gd name="connsiteY72" fmla="*/ 4933815 h 5753325"/>
              <a:gd name="connsiteX73" fmla="*/ 3298210 w 6447632"/>
              <a:gd name="connsiteY73" fmla="*/ 5070790 h 5753325"/>
              <a:gd name="connsiteX74" fmla="*/ 2947678 w 6447632"/>
              <a:gd name="connsiteY74" fmla="*/ 5117869 h 5753325"/>
              <a:gd name="connsiteX75" fmla="*/ 2822169 w 6447632"/>
              <a:gd name="connsiteY75" fmla="*/ 5129396 h 5753325"/>
              <a:gd name="connsiteX76" fmla="*/ 2538773 w 6447632"/>
              <a:gd name="connsiteY76" fmla="*/ 5313397 h 5753325"/>
              <a:gd name="connsiteX77" fmla="*/ 2014500 w 6447632"/>
              <a:gd name="connsiteY77" fmla="*/ 5519744 h 5753325"/>
              <a:gd name="connsiteX78" fmla="*/ 1934391 w 6447632"/>
              <a:gd name="connsiteY78" fmla="*/ 5591335 h 5753325"/>
              <a:gd name="connsiteX79" fmla="*/ 1892550 w 6447632"/>
              <a:gd name="connsiteY79" fmla="*/ 5649708 h 5753325"/>
              <a:gd name="connsiteX80" fmla="*/ 1854769 w 6447632"/>
              <a:gd name="connsiteY80" fmla="*/ 5647691 h 5753325"/>
              <a:gd name="connsiteX81" fmla="*/ 1809461 w 6447632"/>
              <a:gd name="connsiteY81" fmla="*/ 5648628 h 5753325"/>
              <a:gd name="connsiteX82" fmla="*/ 1745150 w 6447632"/>
              <a:gd name="connsiteY82" fmla="*/ 5693879 h 5753325"/>
              <a:gd name="connsiteX83" fmla="*/ 1713375 w 6447632"/>
              <a:gd name="connsiteY83" fmla="*/ 5684672 h 5753325"/>
              <a:gd name="connsiteX84" fmla="*/ 1707808 w 6447632"/>
              <a:gd name="connsiteY84" fmla="*/ 5682611 h 5753325"/>
              <a:gd name="connsiteX85" fmla="*/ 1679313 w 6447632"/>
              <a:gd name="connsiteY85" fmla="*/ 5672360 h 5753325"/>
              <a:gd name="connsiteX86" fmla="*/ 1646933 w 6447632"/>
              <a:gd name="connsiteY86" fmla="*/ 5666227 h 5753325"/>
              <a:gd name="connsiteX87" fmla="*/ 1610055 w 6447632"/>
              <a:gd name="connsiteY87" fmla="*/ 5673643 h 5753325"/>
              <a:gd name="connsiteX88" fmla="*/ 1437641 w 6447632"/>
              <a:gd name="connsiteY88" fmla="*/ 5723266 h 5753325"/>
              <a:gd name="connsiteX89" fmla="*/ 1332869 w 6447632"/>
              <a:gd name="connsiteY89" fmla="*/ 5744752 h 5753325"/>
              <a:gd name="connsiteX90" fmla="*/ 1290525 w 6447632"/>
              <a:gd name="connsiteY90" fmla="*/ 5740036 h 5753325"/>
              <a:gd name="connsiteX91" fmla="*/ 1233107 w 6447632"/>
              <a:gd name="connsiteY91" fmla="*/ 5742106 h 5753325"/>
              <a:gd name="connsiteX92" fmla="*/ 1214532 w 6447632"/>
              <a:gd name="connsiteY92" fmla="*/ 5753325 h 5753325"/>
              <a:gd name="connsiteX93" fmla="*/ 1199955 w 6447632"/>
              <a:gd name="connsiteY93" fmla="*/ 5744831 h 5753325"/>
              <a:gd name="connsiteX94" fmla="*/ 1162337 w 6447632"/>
              <a:gd name="connsiteY94" fmla="*/ 5738048 h 5753325"/>
              <a:gd name="connsiteX95" fmla="*/ 1053457 w 6447632"/>
              <a:gd name="connsiteY95" fmla="*/ 5688676 h 5753325"/>
              <a:gd name="connsiteX96" fmla="*/ 1025798 w 6447632"/>
              <a:gd name="connsiteY96" fmla="*/ 5673166 h 5753325"/>
              <a:gd name="connsiteX97" fmla="*/ 947900 w 6447632"/>
              <a:gd name="connsiteY97" fmla="*/ 5657848 h 5753325"/>
              <a:gd name="connsiteX98" fmla="*/ 815627 w 6447632"/>
              <a:gd name="connsiteY98" fmla="*/ 5642557 h 5753325"/>
              <a:gd name="connsiteX99" fmla="*/ 788251 w 6447632"/>
              <a:gd name="connsiteY99" fmla="*/ 5637065 h 5753325"/>
              <a:gd name="connsiteX100" fmla="*/ 767822 w 6447632"/>
              <a:gd name="connsiteY100" fmla="*/ 5623450 h 5753325"/>
              <a:gd name="connsiteX101" fmla="*/ 765791 w 6447632"/>
              <a:gd name="connsiteY101" fmla="*/ 5612539 h 5753325"/>
              <a:gd name="connsiteX102" fmla="*/ 751230 w 6447632"/>
              <a:gd name="connsiteY102" fmla="*/ 5608092 h 5753325"/>
              <a:gd name="connsiteX103" fmla="*/ 748008 w 6447632"/>
              <a:gd name="connsiteY103" fmla="*/ 5605052 h 5753325"/>
              <a:gd name="connsiteX104" fmla="*/ 728871 w 6447632"/>
              <a:gd name="connsiteY104" fmla="*/ 5589469 h 5753325"/>
              <a:gd name="connsiteX105" fmla="*/ 671898 w 6447632"/>
              <a:gd name="connsiteY105" fmla="*/ 5602363 h 5753325"/>
              <a:gd name="connsiteX106" fmla="*/ 615065 w 6447632"/>
              <a:gd name="connsiteY106" fmla="*/ 5580257 h 5753325"/>
              <a:gd name="connsiteX107" fmla="*/ 355785 w 6447632"/>
              <a:gd name="connsiteY107" fmla="*/ 5514383 h 5753325"/>
              <a:gd name="connsiteX108" fmla="*/ 102269 w 6447632"/>
              <a:gd name="connsiteY108" fmla="*/ 5524347 h 5753325"/>
              <a:gd name="connsiteX109" fmla="*/ 13160 w 6447632"/>
              <a:gd name="connsiteY109" fmla="*/ 5514159 h 5753325"/>
              <a:gd name="connsiteX110" fmla="*/ 0 w 6447632"/>
              <a:gd name="connsiteY110" fmla="*/ 5511735 h 5753325"/>
              <a:gd name="connsiteX111" fmla="*/ 0 w 6447632"/>
              <a:gd name="connsiteY111" fmla="*/ 0 h 5753325"/>
              <a:gd name="connsiteX0" fmla="*/ 0 w 6447632"/>
              <a:gd name="connsiteY0" fmla="*/ 0 h 5753325"/>
              <a:gd name="connsiteX1" fmla="*/ 6438980 w 6447632"/>
              <a:gd name="connsiteY1" fmla="*/ 0 h 5753325"/>
              <a:gd name="connsiteX2" fmla="*/ 6439047 w 6447632"/>
              <a:gd name="connsiteY2" fmla="*/ 147 h 5753325"/>
              <a:gd name="connsiteX3" fmla="*/ 6443456 w 6447632"/>
              <a:gd name="connsiteY3" fmla="*/ 130105 h 5753325"/>
              <a:gd name="connsiteX4" fmla="*/ 6447632 w 6447632"/>
              <a:gd name="connsiteY4" fmla="*/ 170016 h 5753325"/>
              <a:gd name="connsiteX5" fmla="*/ 6396598 w 6447632"/>
              <a:gd name="connsiteY5" fmla="*/ 274847 h 5753325"/>
              <a:gd name="connsiteX6" fmla="*/ 6358350 w 6447632"/>
              <a:gd name="connsiteY6" fmla="*/ 492529 h 5753325"/>
              <a:gd name="connsiteX7" fmla="*/ 6354187 w 6447632"/>
              <a:gd name="connsiteY7" fmla="*/ 615799 h 5753325"/>
              <a:gd name="connsiteX8" fmla="*/ 6303977 w 6447632"/>
              <a:gd name="connsiteY8" fmla="*/ 664291 h 5753325"/>
              <a:gd name="connsiteX9" fmla="*/ 6344988 w 6447632"/>
              <a:gd name="connsiteY9" fmla="*/ 697330 h 5753325"/>
              <a:gd name="connsiteX10" fmla="*/ 6334770 w 6447632"/>
              <a:gd name="connsiteY10" fmla="*/ 754001 h 5753325"/>
              <a:gd name="connsiteX11" fmla="*/ 6339879 w 6447632"/>
              <a:gd name="connsiteY11" fmla="*/ 811136 h 5753325"/>
              <a:gd name="connsiteX12" fmla="*/ 6330065 w 6447632"/>
              <a:gd name="connsiteY12" fmla="*/ 893399 h 5753325"/>
              <a:gd name="connsiteX13" fmla="*/ 6345206 w 6447632"/>
              <a:gd name="connsiteY13" fmla="*/ 1018060 h 5753325"/>
              <a:gd name="connsiteX14" fmla="*/ 6362266 w 6447632"/>
              <a:gd name="connsiteY14" fmla="*/ 1151111 h 5753325"/>
              <a:gd name="connsiteX15" fmla="*/ 6371722 w 6447632"/>
              <a:gd name="connsiteY15" fmla="*/ 1318080 h 5753325"/>
              <a:gd name="connsiteX16" fmla="*/ 6356023 w 6447632"/>
              <a:gd name="connsiteY16" fmla="*/ 1356227 h 5753325"/>
              <a:gd name="connsiteX17" fmla="*/ 6356157 w 6447632"/>
              <a:gd name="connsiteY17" fmla="*/ 1361967 h 5753325"/>
              <a:gd name="connsiteX18" fmla="*/ 6350613 w 6447632"/>
              <a:gd name="connsiteY18" fmla="*/ 1393569 h 5753325"/>
              <a:gd name="connsiteX19" fmla="*/ 6357062 w 6447632"/>
              <a:gd name="connsiteY19" fmla="*/ 1444071 h 5753325"/>
              <a:gd name="connsiteX20" fmla="*/ 6364832 w 6447632"/>
              <a:gd name="connsiteY20" fmla="*/ 1478763 h 5753325"/>
              <a:gd name="connsiteX21" fmla="*/ 6369745 w 6447632"/>
              <a:gd name="connsiteY21" fmla="*/ 1495680 h 5753325"/>
              <a:gd name="connsiteX22" fmla="*/ 6370898 w 6447632"/>
              <a:gd name="connsiteY22" fmla="*/ 1513331 h 5753325"/>
              <a:gd name="connsiteX23" fmla="*/ 6368801 w 6447632"/>
              <a:gd name="connsiteY23" fmla="*/ 1527414 h 5753325"/>
              <a:gd name="connsiteX24" fmla="*/ 6359177 w 6447632"/>
              <a:gd name="connsiteY24" fmla="*/ 1639513 h 5753325"/>
              <a:gd name="connsiteX25" fmla="*/ 6299489 w 6447632"/>
              <a:gd name="connsiteY25" fmla="*/ 1784860 h 5753325"/>
              <a:gd name="connsiteX26" fmla="*/ 6267878 w 6447632"/>
              <a:gd name="connsiteY26" fmla="*/ 1858572 h 5753325"/>
              <a:gd name="connsiteX27" fmla="*/ 6251146 w 6447632"/>
              <a:gd name="connsiteY27" fmla="*/ 1926167 h 5753325"/>
              <a:gd name="connsiteX28" fmla="*/ 6210686 w 6447632"/>
              <a:gd name="connsiteY28" fmla="*/ 2014834 h 5753325"/>
              <a:gd name="connsiteX29" fmla="*/ 6106652 w 6447632"/>
              <a:gd name="connsiteY29" fmla="*/ 2150572 h 5753325"/>
              <a:gd name="connsiteX30" fmla="*/ 6097813 w 6447632"/>
              <a:gd name="connsiteY30" fmla="*/ 2172208 h 5753325"/>
              <a:gd name="connsiteX31" fmla="*/ 6095990 w 6447632"/>
              <a:gd name="connsiteY31" fmla="*/ 2181185 h 5753325"/>
              <a:gd name="connsiteX32" fmla="*/ 6090126 w 6447632"/>
              <a:gd name="connsiteY32" fmla="*/ 2192533 h 5753325"/>
              <a:gd name="connsiteX33" fmla="*/ 6089503 w 6447632"/>
              <a:gd name="connsiteY33" fmla="*/ 2192543 h 5753325"/>
              <a:gd name="connsiteX34" fmla="*/ 6084946 w 6447632"/>
              <a:gd name="connsiteY34" fmla="*/ 2203694 h 5753325"/>
              <a:gd name="connsiteX35" fmla="*/ 5987861 w 6447632"/>
              <a:gd name="connsiteY35" fmla="*/ 2304868 h 5753325"/>
              <a:gd name="connsiteX36" fmla="*/ 5973439 w 6447632"/>
              <a:gd name="connsiteY36" fmla="*/ 2385635 h 5753325"/>
              <a:gd name="connsiteX37" fmla="*/ 5916727 w 6447632"/>
              <a:gd name="connsiteY37" fmla="*/ 2458777 h 5753325"/>
              <a:gd name="connsiteX38" fmla="*/ 5856524 w 6447632"/>
              <a:gd name="connsiteY38" fmla="*/ 2583281 h 5753325"/>
              <a:gd name="connsiteX39" fmla="*/ 5838091 w 6447632"/>
              <a:gd name="connsiteY39" fmla="*/ 2753474 h 5753325"/>
              <a:gd name="connsiteX40" fmla="*/ 5777471 w 6447632"/>
              <a:gd name="connsiteY40" fmla="*/ 2901570 h 5753325"/>
              <a:gd name="connsiteX41" fmla="*/ 5723992 w 6447632"/>
              <a:gd name="connsiteY41" fmla="*/ 2998752 h 5753325"/>
              <a:gd name="connsiteX42" fmla="*/ 5557886 w 6447632"/>
              <a:gd name="connsiteY42" fmla="*/ 3304853 h 5753325"/>
              <a:gd name="connsiteX43" fmla="*/ 5483942 w 6447632"/>
              <a:gd name="connsiteY43" fmla="*/ 3416604 h 5753325"/>
              <a:gd name="connsiteX44" fmla="*/ 5461007 w 6447632"/>
              <a:gd name="connsiteY44" fmla="*/ 3503742 h 5753325"/>
              <a:gd name="connsiteX45" fmla="*/ 5437889 w 6447632"/>
              <a:gd name="connsiteY45" fmla="*/ 3559927 h 5753325"/>
              <a:gd name="connsiteX46" fmla="*/ 5432770 w 6447632"/>
              <a:gd name="connsiteY46" fmla="*/ 3562948 h 5753325"/>
              <a:gd name="connsiteX47" fmla="*/ 5406795 w 6447632"/>
              <a:gd name="connsiteY47" fmla="*/ 3578594 h 5753325"/>
              <a:gd name="connsiteX48" fmla="*/ 5381495 w 6447632"/>
              <a:gd name="connsiteY48" fmla="*/ 3599883 h 5753325"/>
              <a:gd name="connsiteX49" fmla="*/ 5363689 w 6447632"/>
              <a:gd name="connsiteY49" fmla="*/ 3633299 h 5753325"/>
              <a:gd name="connsiteX50" fmla="*/ 5291870 w 6447632"/>
              <a:gd name="connsiteY50" fmla="*/ 3799039 h 5753325"/>
              <a:gd name="connsiteX51" fmla="*/ 5241600 w 6447632"/>
              <a:gd name="connsiteY51" fmla="*/ 3894238 h 5753325"/>
              <a:gd name="connsiteX52" fmla="*/ 5211041 w 6447632"/>
              <a:gd name="connsiteY52" fmla="*/ 3924184 h 5753325"/>
              <a:gd name="connsiteX53" fmla="*/ 5176073 w 6447632"/>
              <a:gd name="connsiteY53" fmla="*/ 3970179 h 5753325"/>
              <a:gd name="connsiteX54" fmla="*/ 5172826 w 6447632"/>
              <a:gd name="connsiteY54" fmla="*/ 3991773 h 5753325"/>
              <a:gd name="connsiteX55" fmla="*/ 5157053 w 6447632"/>
              <a:gd name="connsiteY55" fmla="*/ 3997708 h 5753325"/>
              <a:gd name="connsiteX56" fmla="*/ 5127922 w 6447632"/>
              <a:gd name="connsiteY56" fmla="*/ 4022660 h 5753325"/>
              <a:gd name="connsiteX57" fmla="*/ 5020872 w 6447632"/>
              <a:gd name="connsiteY57" fmla="*/ 4075951 h 5753325"/>
              <a:gd name="connsiteX58" fmla="*/ 4991410 w 6447632"/>
              <a:gd name="connsiteY58" fmla="*/ 4087598 h 5753325"/>
              <a:gd name="connsiteX59" fmla="*/ 4930112 w 6447632"/>
              <a:gd name="connsiteY59" fmla="*/ 4138459 h 5753325"/>
              <a:gd name="connsiteX60" fmla="*/ 4834224 w 6447632"/>
              <a:gd name="connsiteY60" fmla="*/ 4231643 h 5753325"/>
              <a:gd name="connsiteX61" fmla="*/ 4812599 w 6447632"/>
              <a:gd name="connsiteY61" fmla="*/ 4249449 h 5753325"/>
              <a:gd name="connsiteX62" fmla="*/ 4789188 w 6447632"/>
              <a:gd name="connsiteY62" fmla="*/ 4256678 h 5753325"/>
              <a:gd name="connsiteX63" fmla="*/ 4779554 w 6447632"/>
              <a:gd name="connsiteY63" fmla="*/ 4251313 h 5753325"/>
              <a:gd name="connsiteX64" fmla="*/ 4766885 w 6447632"/>
              <a:gd name="connsiteY64" fmla="*/ 4259812 h 5753325"/>
              <a:gd name="connsiteX65" fmla="*/ 4762510 w 6447632"/>
              <a:gd name="connsiteY65" fmla="*/ 4260383 h 5753325"/>
              <a:gd name="connsiteX66" fmla="*/ 4738416 w 6447632"/>
              <a:gd name="connsiteY66" fmla="*/ 4265355 h 5753325"/>
              <a:gd name="connsiteX67" fmla="*/ 4712007 w 6447632"/>
              <a:gd name="connsiteY67" fmla="*/ 4317892 h 5753325"/>
              <a:gd name="connsiteX68" fmla="*/ 4658930 w 6447632"/>
              <a:gd name="connsiteY68" fmla="*/ 4348041 h 5753325"/>
              <a:gd name="connsiteX69" fmla="*/ 4443526 w 6447632"/>
              <a:gd name="connsiteY69" fmla="*/ 4507851 h 5753325"/>
              <a:gd name="connsiteX70" fmla="*/ 4289766 w 6447632"/>
              <a:gd name="connsiteY70" fmla="*/ 4711450 h 5753325"/>
              <a:gd name="connsiteX71" fmla="*/ 4150870 w 6447632"/>
              <a:gd name="connsiteY71" fmla="*/ 4818480 h 5753325"/>
              <a:gd name="connsiteX72" fmla="*/ 4006639 w 6447632"/>
              <a:gd name="connsiteY72" fmla="*/ 4933815 h 5753325"/>
              <a:gd name="connsiteX73" fmla="*/ 3298210 w 6447632"/>
              <a:gd name="connsiteY73" fmla="*/ 5070790 h 5753325"/>
              <a:gd name="connsiteX74" fmla="*/ 2947678 w 6447632"/>
              <a:gd name="connsiteY74" fmla="*/ 5117869 h 5753325"/>
              <a:gd name="connsiteX75" fmla="*/ 2822169 w 6447632"/>
              <a:gd name="connsiteY75" fmla="*/ 5129396 h 5753325"/>
              <a:gd name="connsiteX76" fmla="*/ 2538773 w 6447632"/>
              <a:gd name="connsiteY76" fmla="*/ 5313397 h 5753325"/>
              <a:gd name="connsiteX77" fmla="*/ 2014500 w 6447632"/>
              <a:gd name="connsiteY77" fmla="*/ 5519744 h 5753325"/>
              <a:gd name="connsiteX78" fmla="*/ 1934391 w 6447632"/>
              <a:gd name="connsiteY78" fmla="*/ 5591335 h 5753325"/>
              <a:gd name="connsiteX79" fmla="*/ 1892550 w 6447632"/>
              <a:gd name="connsiteY79" fmla="*/ 5649708 h 5753325"/>
              <a:gd name="connsiteX80" fmla="*/ 1854769 w 6447632"/>
              <a:gd name="connsiteY80" fmla="*/ 5647691 h 5753325"/>
              <a:gd name="connsiteX81" fmla="*/ 1809461 w 6447632"/>
              <a:gd name="connsiteY81" fmla="*/ 5648628 h 5753325"/>
              <a:gd name="connsiteX82" fmla="*/ 1745150 w 6447632"/>
              <a:gd name="connsiteY82" fmla="*/ 5693879 h 5753325"/>
              <a:gd name="connsiteX83" fmla="*/ 1713375 w 6447632"/>
              <a:gd name="connsiteY83" fmla="*/ 5684672 h 5753325"/>
              <a:gd name="connsiteX84" fmla="*/ 1707808 w 6447632"/>
              <a:gd name="connsiteY84" fmla="*/ 5682611 h 5753325"/>
              <a:gd name="connsiteX85" fmla="*/ 1679313 w 6447632"/>
              <a:gd name="connsiteY85" fmla="*/ 5672360 h 5753325"/>
              <a:gd name="connsiteX86" fmla="*/ 1646933 w 6447632"/>
              <a:gd name="connsiteY86" fmla="*/ 5666227 h 5753325"/>
              <a:gd name="connsiteX87" fmla="*/ 1610055 w 6447632"/>
              <a:gd name="connsiteY87" fmla="*/ 5673643 h 5753325"/>
              <a:gd name="connsiteX88" fmla="*/ 1437641 w 6447632"/>
              <a:gd name="connsiteY88" fmla="*/ 5723266 h 5753325"/>
              <a:gd name="connsiteX89" fmla="*/ 1332869 w 6447632"/>
              <a:gd name="connsiteY89" fmla="*/ 5744752 h 5753325"/>
              <a:gd name="connsiteX90" fmla="*/ 1290525 w 6447632"/>
              <a:gd name="connsiteY90" fmla="*/ 5740036 h 5753325"/>
              <a:gd name="connsiteX91" fmla="*/ 1233107 w 6447632"/>
              <a:gd name="connsiteY91" fmla="*/ 5742106 h 5753325"/>
              <a:gd name="connsiteX92" fmla="*/ 1214532 w 6447632"/>
              <a:gd name="connsiteY92" fmla="*/ 5753325 h 5753325"/>
              <a:gd name="connsiteX93" fmla="*/ 1199955 w 6447632"/>
              <a:gd name="connsiteY93" fmla="*/ 5744831 h 5753325"/>
              <a:gd name="connsiteX94" fmla="*/ 1162337 w 6447632"/>
              <a:gd name="connsiteY94" fmla="*/ 5738048 h 5753325"/>
              <a:gd name="connsiteX95" fmla="*/ 1053457 w 6447632"/>
              <a:gd name="connsiteY95" fmla="*/ 5688676 h 5753325"/>
              <a:gd name="connsiteX96" fmla="*/ 1025798 w 6447632"/>
              <a:gd name="connsiteY96" fmla="*/ 5673166 h 5753325"/>
              <a:gd name="connsiteX97" fmla="*/ 947900 w 6447632"/>
              <a:gd name="connsiteY97" fmla="*/ 5657848 h 5753325"/>
              <a:gd name="connsiteX98" fmla="*/ 815627 w 6447632"/>
              <a:gd name="connsiteY98" fmla="*/ 5642557 h 5753325"/>
              <a:gd name="connsiteX99" fmla="*/ 788251 w 6447632"/>
              <a:gd name="connsiteY99" fmla="*/ 5637065 h 5753325"/>
              <a:gd name="connsiteX100" fmla="*/ 767822 w 6447632"/>
              <a:gd name="connsiteY100" fmla="*/ 5623450 h 5753325"/>
              <a:gd name="connsiteX101" fmla="*/ 765791 w 6447632"/>
              <a:gd name="connsiteY101" fmla="*/ 5612539 h 5753325"/>
              <a:gd name="connsiteX102" fmla="*/ 751230 w 6447632"/>
              <a:gd name="connsiteY102" fmla="*/ 5608092 h 5753325"/>
              <a:gd name="connsiteX103" fmla="*/ 748008 w 6447632"/>
              <a:gd name="connsiteY103" fmla="*/ 5605052 h 5753325"/>
              <a:gd name="connsiteX104" fmla="*/ 728871 w 6447632"/>
              <a:gd name="connsiteY104" fmla="*/ 5589469 h 5753325"/>
              <a:gd name="connsiteX105" fmla="*/ 671898 w 6447632"/>
              <a:gd name="connsiteY105" fmla="*/ 5602363 h 5753325"/>
              <a:gd name="connsiteX106" fmla="*/ 615065 w 6447632"/>
              <a:gd name="connsiteY106" fmla="*/ 5580257 h 5753325"/>
              <a:gd name="connsiteX107" fmla="*/ 355785 w 6447632"/>
              <a:gd name="connsiteY107" fmla="*/ 5514383 h 5753325"/>
              <a:gd name="connsiteX108" fmla="*/ 102269 w 6447632"/>
              <a:gd name="connsiteY108" fmla="*/ 5524347 h 5753325"/>
              <a:gd name="connsiteX109" fmla="*/ 13160 w 6447632"/>
              <a:gd name="connsiteY109" fmla="*/ 5514159 h 5753325"/>
              <a:gd name="connsiteX110" fmla="*/ 0 w 6447632"/>
              <a:gd name="connsiteY110" fmla="*/ 5511735 h 5753325"/>
              <a:gd name="connsiteX111" fmla="*/ 0 w 6447632"/>
              <a:gd name="connsiteY111" fmla="*/ 0 h 5753325"/>
              <a:gd name="connsiteX0" fmla="*/ 0 w 6447632"/>
              <a:gd name="connsiteY0" fmla="*/ 0 h 5753325"/>
              <a:gd name="connsiteX1" fmla="*/ 6438980 w 6447632"/>
              <a:gd name="connsiteY1" fmla="*/ 0 h 5753325"/>
              <a:gd name="connsiteX2" fmla="*/ 6439047 w 6447632"/>
              <a:gd name="connsiteY2" fmla="*/ 147 h 5753325"/>
              <a:gd name="connsiteX3" fmla="*/ 6443456 w 6447632"/>
              <a:gd name="connsiteY3" fmla="*/ 130105 h 5753325"/>
              <a:gd name="connsiteX4" fmla="*/ 6447632 w 6447632"/>
              <a:gd name="connsiteY4" fmla="*/ 170016 h 5753325"/>
              <a:gd name="connsiteX5" fmla="*/ 6396598 w 6447632"/>
              <a:gd name="connsiteY5" fmla="*/ 274847 h 5753325"/>
              <a:gd name="connsiteX6" fmla="*/ 6358350 w 6447632"/>
              <a:gd name="connsiteY6" fmla="*/ 492529 h 5753325"/>
              <a:gd name="connsiteX7" fmla="*/ 6354187 w 6447632"/>
              <a:gd name="connsiteY7" fmla="*/ 615799 h 5753325"/>
              <a:gd name="connsiteX8" fmla="*/ 6303977 w 6447632"/>
              <a:gd name="connsiteY8" fmla="*/ 664291 h 5753325"/>
              <a:gd name="connsiteX9" fmla="*/ 6344988 w 6447632"/>
              <a:gd name="connsiteY9" fmla="*/ 697330 h 5753325"/>
              <a:gd name="connsiteX10" fmla="*/ 6334770 w 6447632"/>
              <a:gd name="connsiteY10" fmla="*/ 754001 h 5753325"/>
              <a:gd name="connsiteX11" fmla="*/ 6339879 w 6447632"/>
              <a:gd name="connsiteY11" fmla="*/ 811136 h 5753325"/>
              <a:gd name="connsiteX12" fmla="*/ 6330065 w 6447632"/>
              <a:gd name="connsiteY12" fmla="*/ 893399 h 5753325"/>
              <a:gd name="connsiteX13" fmla="*/ 6345206 w 6447632"/>
              <a:gd name="connsiteY13" fmla="*/ 1018060 h 5753325"/>
              <a:gd name="connsiteX14" fmla="*/ 6362266 w 6447632"/>
              <a:gd name="connsiteY14" fmla="*/ 1151111 h 5753325"/>
              <a:gd name="connsiteX15" fmla="*/ 6371722 w 6447632"/>
              <a:gd name="connsiteY15" fmla="*/ 1318080 h 5753325"/>
              <a:gd name="connsiteX16" fmla="*/ 6356023 w 6447632"/>
              <a:gd name="connsiteY16" fmla="*/ 1356227 h 5753325"/>
              <a:gd name="connsiteX17" fmla="*/ 6356157 w 6447632"/>
              <a:gd name="connsiteY17" fmla="*/ 1361967 h 5753325"/>
              <a:gd name="connsiteX18" fmla="*/ 6350613 w 6447632"/>
              <a:gd name="connsiteY18" fmla="*/ 1393569 h 5753325"/>
              <a:gd name="connsiteX19" fmla="*/ 6357062 w 6447632"/>
              <a:gd name="connsiteY19" fmla="*/ 1444071 h 5753325"/>
              <a:gd name="connsiteX20" fmla="*/ 6364832 w 6447632"/>
              <a:gd name="connsiteY20" fmla="*/ 1478763 h 5753325"/>
              <a:gd name="connsiteX21" fmla="*/ 6369745 w 6447632"/>
              <a:gd name="connsiteY21" fmla="*/ 1495680 h 5753325"/>
              <a:gd name="connsiteX22" fmla="*/ 6370898 w 6447632"/>
              <a:gd name="connsiteY22" fmla="*/ 1513331 h 5753325"/>
              <a:gd name="connsiteX23" fmla="*/ 6368801 w 6447632"/>
              <a:gd name="connsiteY23" fmla="*/ 1527414 h 5753325"/>
              <a:gd name="connsiteX24" fmla="*/ 6359177 w 6447632"/>
              <a:gd name="connsiteY24" fmla="*/ 1639513 h 5753325"/>
              <a:gd name="connsiteX25" fmla="*/ 6299489 w 6447632"/>
              <a:gd name="connsiteY25" fmla="*/ 1784860 h 5753325"/>
              <a:gd name="connsiteX26" fmla="*/ 6267878 w 6447632"/>
              <a:gd name="connsiteY26" fmla="*/ 1858572 h 5753325"/>
              <a:gd name="connsiteX27" fmla="*/ 6251146 w 6447632"/>
              <a:gd name="connsiteY27" fmla="*/ 1926167 h 5753325"/>
              <a:gd name="connsiteX28" fmla="*/ 6210686 w 6447632"/>
              <a:gd name="connsiteY28" fmla="*/ 2014834 h 5753325"/>
              <a:gd name="connsiteX29" fmla="*/ 6106652 w 6447632"/>
              <a:gd name="connsiteY29" fmla="*/ 2150572 h 5753325"/>
              <a:gd name="connsiteX30" fmla="*/ 6097813 w 6447632"/>
              <a:gd name="connsiteY30" fmla="*/ 2172208 h 5753325"/>
              <a:gd name="connsiteX31" fmla="*/ 6095990 w 6447632"/>
              <a:gd name="connsiteY31" fmla="*/ 2181185 h 5753325"/>
              <a:gd name="connsiteX32" fmla="*/ 6090126 w 6447632"/>
              <a:gd name="connsiteY32" fmla="*/ 2192533 h 5753325"/>
              <a:gd name="connsiteX33" fmla="*/ 6089503 w 6447632"/>
              <a:gd name="connsiteY33" fmla="*/ 2192543 h 5753325"/>
              <a:gd name="connsiteX34" fmla="*/ 6084946 w 6447632"/>
              <a:gd name="connsiteY34" fmla="*/ 2203694 h 5753325"/>
              <a:gd name="connsiteX35" fmla="*/ 5987861 w 6447632"/>
              <a:gd name="connsiteY35" fmla="*/ 2304868 h 5753325"/>
              <a:gd name="connsiteX36" fmla="*/ 5973439 w 6447632"/>
              <a:gd name="connsiteY36" fmla="*/ 2385635 h 5753325"/>
              <a:gd name="connsiteX37" fmla="*/ 5916727 w 6447632"/>
              <a:gd name="connsiteY37" fmla="*/ 2458777 h 5753325"/>
              <a:gd name="connsiteX38" fmla="*/ 5856524 w 6447632"/>
              <a:gd name="connsiteY38" fmla="*/ 2583281 h 5753325"/>
              <a:gd name="connsiteX39" fmla="*/ 5838091 w 6447632"/>
              <a:gd name="connsiteY39" fmla="*/ 2753474 h 5753325"/>
              <a:gd name="connsiteX40" fmla="*/ 5777471 w 6447632"/>
              <a:gd name="connsiteY40" fmla="*/ 2901570 h 5753325"/>
              <a:gd name="connsiteX41" fmla="*/ 5682522 w 6447632"/>
              <a:gd name="connsiteY41" fmla="*/ 3044368 h 5753325"/>
              <a:gd name="connsiteX42" fmla="*/ 5557886 w 6447632"/>
              <a:gd name="connsiteY42" fmla="*/ 3304853 h 5753325"/>
              <a:gd name="connsiteX43" fmla="*/ 5483942 w 6447632"/>
              <a:gd name="connsiteY43" fmla="*/ 3416604 h 5753325"/>
              <a:gd name="connsiteX44" fmla="*/ 5461007 w 6447632"/>
              <a:gd name="connsiteY44" fmla="*/ 3503742 h 5753325"/>
              <a:gd name="connsiteX45" fmla="*/ 5437889 w 6447632"/>
              <a:gd name="connsiteY45" fmla="*/ 3559927 h 5753325"/>
              <a:gd name="connsiteX46" fmla="*/ 5432770 w 6447632"/>
              <a:gd name="connsiteY46" fmla="*/ 3562948 h 5753325"/>
              <a:gd name="connsiteX47" fmla="*/ 5406795 w 6447632"/>
              <a:gd name="connsiteY47" fmla="*/ 3578594 h 5753325"/>
              <a:gd name="connsiteX48" fmla="*/ 5381495 w 6447632"/>
              <a:gd name="connsiteY48" fmla="*/ 3599883 h 5753325"/>
              <a:gd name="connsiteX49" fmla="*/ 5363689 w 6447632"/>
              <a:gd name="connsiteY49" fmla="*/ 3633299 h 5753325"/>
              <a:gd name="connsiteX50" fmla="*/ 5291870 w 6447632"/>
              <a:gd name="connsiteY50" fmla="*/ 3799039 h 5753325"/>
              <a:gd name="connsiteX51" fmla="*/ 5241600 w 6447632"/>
              <a:gd name="connsiteY51" fmla="*/ 3894238 h 5753325"/>
              <a:gd name="connsiteX52" fmla="*/ 5211041 w 6447632"/>
              <a:gd name="connsiteY52" fmla="*/ 3924184 h 5753325"/>
              <a:gd name="connsiteX53" fmla="*/ 5176073 w 6447632"/>
              <a:gd name="connsiteY53" fmla="*/ 3970179 h 5753325"/>
              <a:gd name="connsiteX54" fmla="*/ 5172826 w 6447632"/>
              <a:gd name="connsiteY54" fmla="*/ 3991773 h 5753325"/>
              <a:gd name="connsiteX55" fmla="*/ 5157053 w 6447632"/>
              <a:gd name="connsiteY55" fmla="*/ 3997708 h 5753325"/>
              <a:gd name="connsiteX56" fmla="*/ 5127922 w 6447632"/>
              <a:gd name="connsiteY56" fmla="*/ 4022660 h 5753325"/>
              <a:gd name="connsiteX57" fmla="*/ 5020872 w 6447632"/>
              <a:gd name="connsiteY57" fmla="*/ 4075951 h 5753325"/>
              <a:gd name="connsiteX58" fmla="*/ 4991410 w 6447632"/>
              <a:gd name="connsiteY58" fmla="*/ 4087598 h 5753325"/>
              <a:gd name="connsiteX59" fmla="*/ 4930112 w 6447632"/>
              <a:gd name="connsiteY59" fmla="*/ 4138459 h 5753325"/>
              <a:gd name="connsiteX60" fmla="*/ 4834224 w 6447632"/>
              <a:gd name="connsiteY60" fmla="*/ 4231643 h 5753325"/>
              <a:gd name="connsiteX61" fmla="*/ 4812599 w 6447632"/>
              <a:gd name="connsiteY61" fmla="*/ 4249449 h 5753325"/>
              <a:gd name="connsiteX62" fmla="*/ 4789188 w 6447632"/>
              <a:gd name="connsiteY62" fmla="*/ 4256678 h 5753325"/>
              <a:gd name="connsiteX63" fmla="*/ 4779554 w 6447632"/>
              <a:gd name="connsiteY63" fmla="*/ 4251313 h 5753325"/>
              <a:gd name="connsiteX64" fmla="*/ 4766885 w 6447632"/>
              <a:gd name="connsiteY64" fmla="*/ 4259812 h 5753325"/>
              <a:gd name="connsiteX65" fmla="*/ 4762510 w 6447632"/>
              <a:gd name="connsiteY65" fmla="*/ 4260383 h 5753325"/>
              <a:gd name="connsiteX66" fmla="*/ 4738416 w 6447632"/>
              <a:gd name="connsiteY66" fmla="*/ 4265355 h 5753325"/>
              <a:gd name="connsiteX67" fmla="*/ 4712007 w 6447632"/>
              <a:gd name="connsiteY67" fmla="*/ 4317892 h 5753325"/>
              <a:gd name="connsiteX68" fmla="*/ 4658930 w 6447632"/>
              <a:gd name="connsiteY68" fmla="*/ 4348041 h 5753325"/>
              <a:gd name="connsiteX69" fmla="*/ 4443526 w 6447632"/>
              <a:gd name="connsiteY69" fmla="*/ 4507851 h 5753325"/>
              <a:gd name="connsiteX70" fmla="*/ 4289766 w 6447632"/>
              <a:gd name="connsiteY70" fmla="*/ 4711450 h 5753325"/>
              <a:gd name="connsiteX71" fmla="*/ 4150870 w 6447632"/>
              <a:gd name="connsiteY71" fmla="*/ 4818480 h 5753325"/>
              <a:gd name="connsiteX72" fmla="*/ 4006639 w 6447632"/>
              <a:gd name="connsiteY72" fmla="*/ 4933815 h 5753325"/>
              <a:gd name="connsiteX73" fmla="*/ 3298210 w 6447632"/>
              <a:gd name="connsiteY73" fmla="*/ 5070790 h 5753325"/>
              <a:gd name="connsiteX74" fmla="*/ 2947678 w 6447632"/>
              <a:gd name="connsiteY74" fmla="*/ 5117869 h 5753325"/>
              <a:gd name="connsiteX75" fmla="*/ 2822169 w 6447632"/>
              <a:gd name="connsiteY75" fmla="*/ 5129396 h 5753325"/>
              <a:gd name="connsiteX76" fmla="*/ 2538773 w 6447632"/>
              <a:gd name="connsiteY76" fmla="*/ 5313397 h 5753325"/>
              <a:gd name="connsiteX77" fmla="*/ 2014500 w 6447632"/>
              <a:gd name="connsiteY77" fmla="*/ 5519744 h 5753325"/>
              <a:gd name="connsiteX78" fmla="*/ 1934391 w 6447632"/>
              <a:gd name="connsiteY78" fmla="*/ 5591335 h 5753325"/>
              <a:gd name="connsiteX79" fmla="*/ 1892550 w 6447632"/>
              <a:gd name="connsiteY79" fmla="*/ 5649708 h 5753325"/>
              <a:gd name="connsiteX80" fmla="*/ 1854769 w 6447632"/>
              <a:gd name="connsiteY80" fmla="*/ 5647691 h 5753325"/>
              <a:gd name="connsiteX81" fmla="*/ 1809461 w 6447632"/>
              <a:gd name="connsiteY81" fmla="*/ 5648628 h 5753325"/>
              <a:gd name="connsiteX82" fmla="*/ 1745150 w 6447632"/>
              <a:gd name="connsiteY82" fmla="*/ 5693879 h 5753325"/>
              <a:gd name="connsiteX83" fmla="*/ 1713375 w 6447632"/>
              <a:gd name="connsiteY83" fmla="*/ 5684672 h 5753325"/>
              <a:gd name="connsiteX84" fmla="*/ 1707808 w 6447632"/>
              <a:gd name="connsiteY84" fmla="*/ 5682611 h 5753325"/>
              <a:gd name="connsiteX85" fmla="*/ 1679313 w 6447632"/>
              <a:gd name="connsiteY85" fmla="*/ 5672360 h 5753325"/>
              <a:gd name="connsiteX86" fmla="*/ 1646933 w 6447632"/>
              <a:gd name="connsiteY86" fmla="*/ 5666227 h 5753325"/>
              <a:gd name="connsiteX87" fmla="*/ 1610055 w 6447632"/>
              <a:gd name="connsiteY87" fmla="*/ 5673643 h 5753325"/>
              <a:gd name="connsiteX88" fmla="*/ 1437641 w 6447632"/>
              <a:gd name="connsiteY88" fmla="*/ 5723266 h 5753325"/>
              <a:gd name="connsiteX89" fmla="*/ 1332869 w 6447632"/>
              <a:gd name="connsiteY89" fmla="*/ 5744752 h 5753325"/>
              <a:gd name="connsiteX90" fmla="*/ 1290525 w 6447632"/>
              <a:gd name="connsiteY90" fmla="*/ 5740036 h 5753325"/>
              <a:gd name="connsiteX91" fmla="*/ 1233107 w 6447632"/>
              <a:gd name="connsiteY91" fmla="*/ 5742106 h 5753325"/>
              <a:gd name="connsiteX92" fmla="*/ 1214532 w 6447632"/>
              <a:gd name="connsiteY92" fmla="*/ 5753325 h 5753325"/>
              <a:gd name="connsiteX93" fmla="*/ 1199955 w 6447632"/>
              <a:gd name="connsiteY93" fmla="*/ 5744831 h 5753325"/>
              <a:gd name="connsiteX94" fmla="*/ 1162337 w 6447632"/>
              <a:gd name="connsiteY94" fmla="*/ 5738048 h 5753325"/>
              <a:gd name="connsiteX95" fmla="*/ 1053457 w 6447632"/>
              <a:gd name="connsiteY95" fmla="*/ 5688676 h 5753325"/>
              <a:gd name="connsiteX96" fmla="*/ 1025798 w 6447632"/>
              <a:gd name="connsiteY96" fmla="*/ 5673166 h 5753325"/>
              <a:gd name="connsiteX97" fmla="*/ 947900 w 6447632"/>
              <a:gd name="connsiteY97" fmla="*/ 5657848 h 5753325"/>
              <a:gd name="connsiteX98" fmla="*/ 815627 w 6447632"/>
              <a:gd name="connsiteY98" fmla="*/ 5642557 h 5753325"/>
              <a:gd name="connsiteX99" fmla="*/ 788251 w 6447632"/>
              <a:gd name="connsiteY99" fmla="*/ 5637065 h 5753325"/>
              <a:gd name="connsiteX100" fmla="*/ 767822 w 6447632"/>
              <a:gd name="connsiteY100" fmla="*/ 5623450 h 5753325"/>
              <a:gd name="connsiteX101" fmla="*/ 765791 w 6447632"/>
              <a:gd name="connsiteY101" fmla="*/ 5612539 h 5753325"/>
              <a:gd name="connsiteX102" fmla="*/ 751230 w 6447632"/>
              <a:gd name="connsiteY102" fmla="*/ 5608092 h 5753325"/>
              <a:gd name="connsiteX103" fmla="*/ 748008 w 6447632"/>
              <a:gd name="connsiteY103" fmla="*/ 5605052 h 5753325"/>
              <a:gd name="connsiteX104" fmla="*/ 728871 w 6447632"/>
              <a:gd name="connsiteY104" fmla="*/ 5589469 h 5753325"/>
              <a:gd name="connsiteX105" fmla="*/ 671898 w 6447632"/>
              <a:gd name="connsiteY105" fmla="*/ 5602363 h 5753325"/>
              <a:gd name="connsiteX106" fmla="*/ 615065 w 6447632"/>
              <a:gd name="connsiteY106" fmla="*/ 5580257 h 5753325"/>
              <a:gd name="connsiteX107" fmla="*/ 355785 w 6447632"/>
              <a:gd name="connsiteY107" fmla="*/ 5514383 h 5753325"/>
              <a:gd name="connsiteX108" fmla="*/ 102269 w 6447632"/>
              <a:gd name="connsiteY108" fmla="*/ 5524347 h 5753325"/>
              <a:gd name="connsiteX109" fmla="*/ 13160 w 6447632"/>
              <a:gd name="connsiteY109" fmla="*/ 5514159 h 5753325"/>
              <a:gd name="connsiteX110" fmla="*/ 0 w 6447632"/>
              <a:gd name="connsiteY110" fmla="*/ 5511735 h 5753325"/>
              <a:gd name="connsiteX111" fmla="*/ 0 w 6447632"/>
              <a:gd name="connsiteY111" fmla="*/ 0 h 5753325"/>
              <a:gd name="connsiteX0" fmla="*/ 0 w 6447632"/>
              <a:gd name="connsiteY0" fmla="*/ 0 h 5753325"/>
              <a:gd name="connsiteX1" fmla="*/ 6438980 w 6447632"/>
              <a:gd name="connsiteY1" fmla="*/ 0 h 5753325"/>
              <a:gd name="connsiteX2" fmla="*/ 6439047 w 6447632"/>
              <a:gd name="connsiteY2" fmla="*/ 147 h 5753325"/>
              <a:gd name="connsiteX3" fmla="*/ 6443456 w 6447632"/>
              <a:gd name="connsiteY3" fmla="*/ 130105 h 5753325"/>
              <a:gd name="connsiteX4" fmla="*/ 6447632 w 6447632"/>
              <a:gd name="connsiteY4" fmla="*/ 170016 h 5753325"/>
              <a:gd name="connsiteX5" fmla="*/ 6396598 w 6447632"/>
              <a:gd name="connsiteY5" fmla="*/ 274847 h 5753325"/>
              <a:gd name="connsiteX6" fmla="*/ 6358350 w 6447632"/>
              <a:gd name="connsiteY6" fmla="*/ 492529 h 5753325"/>
              <a:gd name="connsiteX7" fmla="*/ 6354187 w 6447632"/>
              <a:gd name="connsiteY7" fmla="*/ 615799 h 5753325"/>
              <a:gd name="connsiteX8" fmla="*/ 6303977 w 6447632"/>
              <a:gd name="connsiteY8" fmla="*/ 664291 h 5753325"/>
              <a:gd name="connsiteX9" fmla="*/ 6344988 w 6447632"/>
              <a:gd name="connsiteY9" fmla="*/ 697330 h 5753325"/>
              <a:gd name="connsiteX10" fmla="*/ 6334770 w 6447632"/>
              <a:gd name="connsiteY10" fmla="*/ 754001 h 5753325"/>
              <a:gd name="connsiteX11" fmla="*/ 6339879 w 6447632"/>
              <a:gd name="connsiteY11" fmla="*/ 811136 h 5753325"/>
              <a:gd name="connsiteX12" fmla="*/ 6330065 w 6447632"/>
              <a:gd name="connsiteY12" fmla="*/ 893399 h 5753325"/>
              <a:gd name="connsiteX13" fmla="*/ 6345206 w 6447632"/>
              <a:gd name="connsiteY13" fmla="*/ 1018060 h 5753325"/>
              <a:gd name="connsiteX14" fmla="*/ 6362266 w 6447632"/>
              <a:gd name="connsiteY14" fmla="*/ 1151111 h 5753325"/>
              <a:gd name="connsiteX15" fmla="*/ 6371722 w 6447632"/>
              <a:gd name="connsiteY15" fmla="*/ 1318080 h 5753325"/>
              <a:gd name="connsiteX16" fmla="*/ 6356023 w 6447632"/>
              <a:gd name="connsiteY16" fmla="*/ 1356227 h 5753325"/>
              <a:gd name="connsiteX17" fmla="*/ 6356157 w 6447632"/>
              <a:gd name="connsiteY17" fmla="*/ 1361967 h 5753325"/>
              <a:gd name="connsiteX18" fmla="*/ 6350613 w 6447632"/>
              <a:gd name="connsiteY18" fmla="*/ 1393569 h 5753325"/>
              <a:gd name="connsiteX19" fmla="*/ 6357062 w 6447632"/>
              <a:gd name="connsiteY19" fmla="*/ 1444071 h 5753325"/>
              <a:gd name="connsiteX20" fmla="*/ 6364832 w 6447632"/>
              <a:gd name="connsiteY20" fmla="*/ 1478763 h 5753325"/>
              <a:gd name="connsiteX21" fmla="*/ 6369745 w 6447632"/>
              <a:gd name="connsiteY21" fmla="*/ 1495680 h 5753325"/>
              <a:gd name="connsiteX22" fmla="*/ 6370898 w 6447632"/>
              <a:gd name="connsiteY22" fmla="*/ 1513331 h 5753325"/>
              <a:gd name="connsiteX23" fmla="*/ 6368801 w 6447632"/>
              <a:gd name="connsiteY23" fmla="*/ 1527414 h 5753325"/>
              <a:gd name="connsiteX24" fmla="*/ 6359177 w 6447632"/>
              <a:gd name="connsiteY24" fmla="*/ 1639513 h 5753325"/>
              <a:gd name="connsiteX25" fmla="*/ 6299489 w 6447632"/>
              <a:gd name="connsiteY25" fmla="*/ 1784860 h 5753325"/>
              <a:gd name="connsiteX26" fmla="*/ 6267878 w 6447632"/>
              <a:gd name="connsiteY26" fmla="*/ 1858572 h 5753325"/>
              <a:gd name="connsiteX27" fmla="*/ 6251146 w 6447632"/>
              <a:gd name="connsiteY27" fmla="*/ 1926167 h 5753325"/>
              <a:gd name="connsiteX28" fmla="*/ 6210686 w 6447632"/>
              <a:gd name="connsiteY28" fmla="*/ 2014834 h 5753325"/>
              <a:gd name="connsiteX29" fmla="*/ 6106652 w 6447632"/>
              <a:gd name="connsiteY29" fmla="*/ 2150572 h 5753325"/>
              <a:gd name="connsiteX30" fmla="*/ 6097813 w 6447632"/>
              <a:gd name="connsiteY30" fmla="*/ 2172208 h 5753325"/>
              <a:gd name="connsiteX31" fmla="*/ 6095990 w 6447632"/>
              <a:gd name="connsiteY31" fmla="*/ 2181185 h 5753325"/>
              <a:gd name="connsiteX32" fmla="*/ 6090126 w 6447632"/>
              <a:gd name="connsiteY32" fmla="*/ 2192533 h 5753325"/>
              <a:gd name="connsiteX33" fmla="*/ 6089503 w 6447632"/>
              <a:gd name="connsiteY33" fmla="*/ 2192543 h 5753325"/>
              <a:gd name="connsiteX34" fmla="*/ 6084946 w 6447632"/>
              <a:gd name="connsiteY34" fmla="*/ 2203694 h 5753325"/>
              <a:gd name="connsiteX35" fmla="*/ 5987861 w 6447632"/>
              <a:gd name="connsiteY35" fmla="*/ 2304868 h 5753325"/>
              <a:gd name="connsiteX36" fmla="*/ 5973439 w 6447632"/>
              <a:gd name="connsiteY36" fmla="*/ 2385635 h 5753325"/>
              <a:gd name="connsiteX37" fmla="*/ 5916727 w 6447632"/>
              <a:gd name="connsiteY37" fmla="*/ 2458777 h 5753325"/>
              <a:gd name="connsiteX38" fmla="*/ 5856524 w 6447632"/>
              <a:gd name="connsiteY38" fmla="*/ 2583281 h 5753325"/>
              <a:gd name="connsiteX39" fmla="*/ 5838091 w 6447632"/>
              <a:gd name="connsiteY39" fmla="*/ 2753474 h 5753325"/>
              <a:gd name="connsiteX40" fmla="*/ 5744296 w 6447632"/>
              <a:gd name="connsiteY40" fmla="*/ 2893276 h 5753325"/>
              <a:gd name="connsiteX41" fmla="*/ 5682522 w 6447632"/>
              <a:gd name="connsiteY41" fmla="*/ 3044368 h 5753325"/>
              <a:gd name="connsiteX42" fmla="*/ 5557886 w 6447632"/>
              <a:gd name="connsiteY42" fmla="*/ 3304853 h 5753325"/>
              <a:gd name="connsiteX43" fmla="*/ 5483942 w 6447632"/>
              <a:gd name="connsiteY43" fmla="*/ 3416604 h 5753325"/>
              <a:gd name="connsiteX44" fmla="*/ 5461007 w 6447632"/>
              <a:gd name="connsiteY44" fmla="*/ 3503742 h 5753325"/>
              <a:gd name="connsiteX45" fmla="*/ 5437889 w 6447632"/>
              <a:gd name="connsiteY45" fmla="*/ 3559927 h 5753325"/>
              <a:gd name="connsiteX46" fmla="*/ 5432770 w 6447632"/>
              <a:gd name="connsiteY46" fmla="*/ 3562948 h 5753325"/>
              <a:gd name="connsiteX47" fmla="*/ 5406795 w 6447632"/>
              <a:gd name="connsiteY47" fmla="*/ 3578594 h 5753325"/>
              <a:gd name="connsiteX48" fmla="*/ 5381495 w 6447632"/>
              <a:gd name="connsiteY48" fmla="*/ 3599883 h 5753325"/>
              <a:gd name="connsiteX49" fmla="*/ 5363689 w 6447632"/>
              <a:gd name="connsiteY49" fmla="*/ 3633299 h 5753325"/>
              <a:gd name="connsiteX50" fmla="*/ 5291870 w 6447632"/>
              <a:gd name="connsiteY50" fmla="*/ 3799039 h 5753325"/>
              <a:gd name="connsiteX51" fmla="*/ 5241600 w 6447632"/>
              <a:gd name="connsiteY51" fmla="*/ 3894238 h 5753325"/>
              <a:gd name="connsiteX52" fmla="*/ 5211041 w 6447632"/>
              <a:gd name="connsiteY52" fmla="*/ 3924184 h 5753325"/>
              <a:gd name="connsiteX53" fmla="*/ 5176073 w 6447632"/>
              <a:gd name="connsiteY53" fmla="*/ 3970179 h 5753325"/>
              <a:gd name="connsiteX54" fmla="*/ 5172826 w 6447632"/>
              <a:gd name="connsiteY54" fmla="*/ 3991773 h 5753325"/>
              <a:gd name="connsiteX55" fmla="*/ 5157053 w 6447632"/>
              <a:gd name="connsiteY55" fmla="*/ 3997708 h 5753325"/>
              <a:gd name="connsiteX56" fmla="*/ 5127922 w 6447632"/>
              <a:gd name="connsiteY56" fmla="*/ 4022660 h 5753325"/>
              <a:gd name="connsiteX57" fmla="*/ 5020872 w 6447632"/>
              <a:gd name="connsiteY57" fmla="*/ 4075951 h 5753325"/>
              <a:gd name="connsiteX58" fmla="*/ 4991410 w 6447632"/>
              <a:gd name="connsiteY58" fmla="*/ 4087598 h 5753325"/>
              <a:gd name="connsiteX59" fmla="*/ 4930112 w 6447632"/>
              <a:gd name="connsiteY59" fmla="*/ 4138459 h 5753325"/>
              <a:gd name="connsiteX60" fmla="*/ 4834224 w 6447632"/>
              <a:gd name="connsiteY60" fmla="*/ 4231643 h 5753325"/>
              <a:gd name="connsiteX61" fmla="*/ 4812599 w 6447632"/>
              <a:gd name="connsiteY61" fmla="*/ 4249449 h 5753325"/>
              <a:gd name="connsiteX62" fmla="*/ 4789188 w 6447632"/>
              <a:gd name="connsiteY62" fmla="*/ 4256678 h 5753325"/>
              <a:gd name="connsiteX63" fmla="*/ 4779554 w 6447632"/>
              <a:gd name="connsiteY63" fmla="*/ 4251313 h 5753325"/>
              <a:gd name="connsiteX64" fmla="*/ 4766885 w 6447632"/>
              <a:gd name="connsiteY64" fmla="*/ 4259812 h 5753325"/>
              <a:gd name="connsiteX65" fmla="*/ 4762510 w 6447632"/>
              <a:gd name="connsiteY65" fmla="*/ 4260383 h 5753325"/>
              <a:gd name="connsiteX66" fmla="*/ 4738416 w 6447632"/>
              <a:gd name="connsiteY66" fmla="*/ 4265355 h 5753325"/>
              <a:gd name="connsiteX67" fmla="*/ 4712007 w 6447632"/>
              <a:gd name="connsiteY67" fmla="*/ 4317892 h 5753325"/>
              <a:gd name="connsiteX68" fmla="*/ 4658930 w 6447632"/>
              <a:gd name="connsiteY68" fmla="*/ 4348041 h 5753325"/>
              <a:gd name="connsiteX69" fmla="*/ 4443526 w 6447632"/>
              <a:gd name="connsiteY69" fmla="*/ 4507851 h 5753325"/>
              <a:gd name="connsiteX70" fmla="*/ 4289766 w 6447632"/>
              <a:gd name="connsiteY70" fmla="*/ 4711450 h 5753325"/>
              <a:gd name="connsiteX71" fmla="*/ 4150870 w 6447632"/>
              <a:gd name="connsiteY71" fmla="*/ 4818480 h 5753325"/>
              <a:gd name="connsiteX72" fmla="*/ 4006639 w 6447632"/>
              <a:gd name="connsiteY72" fmla="*/ 4933815 h 5753325"/>
              <a:gd name="connsiteX73" fmla="*/ 3298210 w 6447632"/>
              <a:gd name="connsiteY73" fmla="*/ 5070790 h 5753325"/>
              <a:gd name="connsiteX74" fmla="*/ 2947678 w 6447632"/>
              <a:gd name="connsiteY74" fmla="*/ 5117869 h 5753325"/>
              <a:gd name="connsiteX75" fmla="*/ 2822169 w 6447632"/>
              <a:gd name="connsiteY75" fmla="*/ 5129396 h 5753325"/>
              <a:gd name="connsiteX76" fmla="*/ 2538773 w 6447632"/>
              <a:gd name="connsiteY76" fmla="*/ 5313397 h 5753325"/>
              <a:gd name="connsiteX77" fmla="*/ 2014500 w 6447632"/>
              <a:gd name="connsiteY77" fmla="*/ 5519744 h 5753325"/>
              <a:gd name="connsiteX78" fmla="*/ 1934391 w 6447632"/>
              <a:gd name="connsiteY78" fmla="*/ 5591335 h 5753325"/>
              <a:gd name="connsiteX79" fmla="*/ 1892550 w 6447632"/>
              <a:gd name="connsiteY79" fmla="*/ 5649708 h 5753325"/>
              <a:gd name="connsiteX80" fmla="*/ 1854769 w 6447632"/>
              <a:gd name="connsiteY80" fmla="*/ 5647691 h 5753325"/>
              <a:gd name="connsiteX81" fmla="*/ 1809461 w 6447632"/>
              <a:gd name="connsiteY81" fmla="*/ 5648628 h 5753325"/>
              <a:gd name="connsiteX82" fmla="*/ 1745150 w 6447632"/>
              <a:gd name="connsiteY82" fmla="*/ 5693879 h 5753325"/>
              <a:gd name="connsiteX83" fmla="*/ 1713375 w 6447632"/>
              <a:gd name="connsiteY83" fmla="*/ 5684672 h 5753325"/>
              <a:gd name="connsiteX84" fmla="*/ 1707808 w 6447632"/>
              <a:gd name="connsiteY84" fmla="*/ 5682611 h 5753325"/>
              <a:gd name="connsiteX85" fmla="*/ 1679313 w 6447632"/>
              <a:gd name="connsiteY85" fmla="*/ 5672360 h 5753325"/>
              <a:gd name="connsiteX86" fmla="*/ 1646933 w 6447632"/>
              <a:gd name="connsiteY86" fmla="*/ 5666227 h 5753325"/>
              <a:gd name="connsiteX87" fmla="*/ 1610055 w 6447632"/>
              <a:gd name="connsiteY87" fmla="*/ 5673643 h 5753325"/>
              <a:gd name="connsiteX88" fmla="*/ 1437641 w 6447632"/>
              <a:gd name="connsiteY88" fmla="*/ 5723266 h 5753325"/>
              <a:gd name="connsiteX89" fmla="*/ 1332869 w 6447632"/>
              <a:gd name="connsiteY89" fmla="*/ 5744752 h 5753325"/>
              <a:gd name="connsiteX90" fmla="*/ 1290525 w 6447632"/>
              <a:gd name="connsiteY90" fmla="*/ 5740036 h 5753325"/>
              <a:gd name="connsiteX91" fmla="*/ 1233107 w 6447632"/>
              <a:gd name="connsiteY91" fmla="*/ 5742106 h 5753325"/>
              <a:gd name="connsiteX92" fmla="*/ 1214532 w 6447632"/>
              <a:gd name="connsiteY92" fmla="*/ 5753325 h 5753325"/>
              <a:gd name="connsiteX93" fmla="*/ 1199955 w 6447632"/>
              <a:gd name="connsiteY93" fmla="*/ 5744831 h 5753325"/>
              <a:gd name="connsiteX94" fmla="*/ 1162337 w 6447632"/>
              <a:gd name="connsiteY94" fmla="*/ 5738048 h 5753325"/>
              <a:gd name="connsiteX95" fmla="*/ 1053457 w 6447632"/>
              <a:gd name="connsiteY95" fmla="*/ 5688676 h 5753325"/>
              <a:gd name="connsiteX96" fmla="*/ 1025798 w 6447632"/>
              <a:gd name="connsiteY96" fmla="*/ 5673166 h 5753325"/>
              <a:gd name="connsiteX97" fmla="*/ 947900 w 6447632"/>
              <a:gd name="connsiteY97" fmla="*/ 5657848 h 5753325"/>
              <a:gd name="connsiteX98" fmla="*/ 815627 w 6447632"/>
              <a:gd name="connsiteY98" fmla="*/ 5642557 h 5753325"/>
              <a:gd name="connsiteX99" fmla="*/ 788251 w 6447632"/>
              <a:gd name="connsiteY99" fmla="*/ 5637065 h 5753325"/>
              <a:gd name="connsiteX100" fmla="*/ 767822 w 6447632"/>
              <a:gd name="connsiteY100" fmla="*/ 5623450 h 5753325"/>
              <a:gd name="connsiteX101" fmla="*/ 765791 w 6447632"/>
              <a:gd name="connsiteY101" fmla="*/ 5612539 h 5753325"/>
              <a:gd name="connsiteX102" fmla="*/ 751230 w 6447632"/>
              <a:gd name="connsiteY102" fmla="*/ 5608092 h 5753325"/>
              <a:gd name="connsiteX103" fmla="*/ 748008 w 6447632"/>
              <a:gd name="connsiteY103" fmla="*/ 5605052 h 5753325"/>
              <a:gd name="connsiteX104" fmla="*/ 728871 w 6447632"/>
              <a:gd name="connsiteY104" fmla="*/ 5589469 h 5753325"/>
              <a:gd name="connsiteX105" fmla="*/ 671898 w 6447632"/>
              <a:gd name="connsiteY105" fmla="*/ 5602363 h 5753325"/>
              <a:gd name="connsiteX106" fmla="*/ 615065 w 6447632"/>
              <a:gd name="connsiteY106" fmla="*/ 5580257 h 5753325"/>
              <a:gd name="connsiteX107" fmla="*/ 355785 w 6447632"/>
              <a:gd name="connsiteY107" fmla="*/ 5514383 h 5753325"/>
              <a:gd name="connsiteX108" fmla="*/ 102269 w 6447632"/>
              <a:gd name="connsiteY108" fmla="*/ 5524347 h 5753325"/>
              <a:gd name="connsiteX109" fmla="*/ 13160 w 6447632"/>
              <a:gd name="connsiteY109" fmla="*/ 5514159 h 5753325"/>
              <a:gd name="connsiteX110" fmla="*/ 0 w 6447632"/>
              <a:gd name="connsiteY110" fmla="*/ 5511735 h 5753325"/>
              <a:gd name="connsiteX111" fmla="*/ 0 w 6447632"/>
              <a:gd name="connsiteY111" fmla="*/ 0 h 5753325"/>
              <a:gd name="connsiteX0" fmla="*/ 0 w 6447632"/>
              <a:gd name="connsiteY0" fmla="*/ 0 h 5753325"/>
              <a:gd name="connsiteX1" fmla="*/ 6438980 w 6447632"/>
              <a:gd name="connsiteY1" fmla="*/ 0 h 5753325"/>
              <a:gd name="connsiteX2" fmla="*/ 6439047 w 6447632"/>
              <a:gd name="connsiteY2" fmla="*/ 147 h 5753325"/>
              <a:gd name="connsiteX3" fmla="*/ 6443456 w 6447632"/>
              <a:gd name="connsiteY3" fmla="*/ 130105 h 5753325"/>
              <a:gd name="connsiteX4" fmla="*/ 6447632 w 6447632"/>
              <a:gd name="connsiteY4" fmla="*/ 170016 h 5753325"/>
              <a:gd name="connsiteX5" fmla="*/ 6396598 w 6447632"/>
              <a:gd name="connsiteY5" fmla="*/ 274847 h 5753325"/>
              <a:gd name="connsiteX6" fmla="*/ 6358350 w 6447632"/>
              <a:gd name="connsiteY6" fmla="*/ 492529 h 5753325"/>
              <a:gd name="connsiteX7" fmla="*/ 6354187 w 6447632"/>
              <a:gd name="connsiteY7" fmla="*/ 615799 h 5753325"/>
              <a:gd name="connsiteX8" fmla="*/ 6303977 w 6447632"/>
              <a:gd name="connsiteY8" fmla="*/ 664291 h 5753325"/>
              <a:gd name="connsiteX9" fmla="*/ 6344988 w 6447632"/>
              <a:gd name="connsiteY9" fmla="*/ 697330 h 5753325"/>
              <a:gd name="connsiteX10" fmla="*/ 6334770 w 6447632"/>
              <a:gd name="connsiteY10" fmla="*/ 754001 h 5753325"/>
              <a:gd name="connsiteX11" fmla="*/ 6339879 w 6447632"/>
              <a:gd name="connsiteY11" fmla="*/ 811136 h 5753325"/>
              <a:gd name="connsiteX12" fmla="*/ 6330065 w 6447632"/>
              <a:gd name="connsiteY12" fmla="*/ 893399 h 5753325"/>
              <a:gd name="connsiteX13" fmla="*/ 6345206 w 6447632"/>
              <a:gd name="connsiteY13" fmla="*/ 1018060 h 5753325"/>
              <a:gd name="connsiteX14" fmla="*/ 6362266 w 6447632"/>
              <a:gd name="connsiteY14" fmla="*/ 1151111 h 5753325"/>
              <a:gd name="connsiteX15" fmla="*/ 6371722 w 6447632"/>
              <a:gd name="connsiteY15" fmla="*/ 1318080 h 5753325"/>
              <a:gd name="connsiteX16" fmla="*/ 6356023 w 6447632"/>
              <a:gd name="connsiteY16" fmla="*/ 1356227 h 5753325"/>
              <a:gd name="connsiteX17" fmla="*/ 6356157 w 6447632"/>
              <a:gd name="connsiteY17" fmla="*/ 1361967 h 5753325"/>
              <a:gd name="connsiteX18" fmla="*/ 6350613 w 6447632"/>
              <a:gd name="connsiteY18" fmla="*/ 1393569 h 5753325"/>
              <a:gd name="connsiteX19" fmla="*/ 6357062 w 6447632"/>
              <a:gd name="connsiteY19" fmla="*/ 1444071 h 5753325"/>
              <a:gd name="connsiteX20" fmla="*/ 6364832 w 6447632"/>
              <a:gd name="connsiteY20" fmla="*/ 1478763 h 5753325"/>
              <a:gd name="connsiteX21" fmla="*/ 6369745 w 6447632"/>
              <a:gd name="connsiteY21" fmla="*/ 1495680 h 5753325"/>
              <a:gd name="connsiteX22" fmla="*/ 6370898 w 6447632"/>
              <a:gd name="connsiteY22" fmla="*/ 1513331 h 5753325"/>
              <a:gd name="connsiteX23" fmla="*/ 6368801 w 6447632"/>
              <a:gd name="connsiteY23" fmla="*/ 1527414 h 5753325"/>
              <a:gd name="connsiteX24" fmla="*/ 6321854 w 6447632"/>
              <a:gd name="connsiteY24" fmla="*/ 1635366 h 5753325"/>
              <a:gd name="connsiteX25" fmla="*/ 6299489 w 6447632"/>
              <a:gd name="connsiteY25" fmla="*/ 1784860 h 5753325"/>
              <a:gd name="connsiteX26" fmla="*/ 6267878 w 6447632"/>
              <a:gd name="connsiteY26" fmla="*/ 1858572 h 5753325"/>
              <a:gd name="connsiteX27" fmla="*/ 6251146 w 6447632"/>
              <a:gd name="connsiteY27" fmla="*/ 1926167 h 5753325"/>
              <a:gd name="connsiteX28" fmla="*/ 6210686 w 6447632"/>
              <a:gd name="connsiteY28" fmla="*/ 2014834 h 5753325"/>
              <a:gd name="connsiteX29" fmla="*/ 6106652 w 6447632"/>
              <a:gd name="connsiteY29" fmla="*/ 2150572 h 5753325"/>
              <a:gd name="connsiteX30" fmla="*/ 6097813 w 6447632"/>
              <a:gd name="connsiteY30" fmla="*/ 2172208 h 5753325"/>
              <a:gd name="connsiteX31" fmla="*/ 6095990 w 6447632"/>
              <a:gd name="connsiteY31" fmla="*/ 2181185 h 5753325"/>
              <a:gd name="connsiteX32" fmla="*/ 6090126 w 6447632"/>
              <a:gd name="connsiteY32" fmla="*/ 2192533 h 5753325"/>
              <a:gd name="connsiteX33" fmla="*/ 6089503 w 6447632"/>
              <a:gd name="connsiteY33" fmla="*/ 2192543 h 5753325"/>
              <a:gd name="connsiteX34" fmla="*/ 6084946 w 6447632"/>
              <a:gd name="connsiteY34" fmla="*/ 2203694 h 5753325"/>
              <a:gd name="connsiteX35" fmla="*/ 5987861 w 6447632"/>
              <a:gd name="connsiteY35" fmla="*/ 2304868 h 5753325"/>
              <a:gd name="connsiteX36" fmla="*/ 5973439 w 6447632"/>
              <a:gd name="connsiteY36" fmla="*/ 2385635 h 5753325"/>
              <a:gd name="connsiteX37" fmla="*/ 5916727 w 6447632"/>
              <a:gd name="connsiteY37" fmla="*/ 2458777 h 5753325"/>
              <a:gd name="connsiteX38" fmla="*/ 5856524 w 6447632"/>
              <a:gd name="connsiteY38" fmla="*/ 2583281 h 5753325"/>
              <a:gd name="connsiteX39" fmla="*/ 5838091 w 6447632"/>
              <a:gd name="connsiteY39" fmla="*/ 2753474 h 5753325"/>
              <a:gd name="connsiteX40" fmla="*/ 5744296 w 6447632"/>
              <a:gd name="connsiteY40" fmla="*/ 2893276 h 5753325"/>
              <a:gd name="connsiteX41" fmla="*/ 5682522 w 6447632"/>
              <a:gd name="connsiteY41" fmla="*/ 3044368 h 5753325"/>
              <a:gd name="connsiteX42" fmla="*/ 5557886 w 6447632"/>
              <a:gd name="connsiteY42" fmla="*/ 3304853 h 5753325"/>
              <a:gd name="connsiteX43" fmla="*/ 5483942 w 6447632"/>
              <a:gd name="connsiteY43" fmla="*/ 3416604 h 5753325"/>
              <a:gd name="connsiteX44" fmla="*/ 5461007 w 6447632"/>
              <a:gd name="connsiteY44" fmla="*/ 3503742 h 5753325"/>
              <a:gd name="connsiteX45" fmla="*/ 5437889 w 6447632"/>
              <a:gd name="connsiteY45" fmla="*/ 3559927 h 5753325"/>
              <a:gd name="connsiteX46" fmla="*/ 5432770 w 6447632"/>
              <a:gd name="connsiteY46" fmla="*/ 3562948 h 5753325"/>
              <a:gd name="connsiteX47" fmla="*/ 5406795 w 6447632"/>
              <a:gd name="connsiteY47" fmla="*/ 3578594 h 5753325"/>
              <a:gd name="connsiteX48" fmla="*/ 5381495 w 6447632"/>
              <a:gd name="connsiteY48" fmla="*/ 3599883 h 5753325"/>
              <a:gd name="connsiteX49" fmla="*/ 5363689 w 6447632"/>
              <a:gd name="connsiteY49" fmla="*/ 3633299 h 5753325"/>
              <a:gd name="connsiteX50" fmla="*/ 5291870 w 6447632"/>
              <a:gd name="connsiteY50" fmla="*/ 3799039 h 5753325"/>
              <a:gd name="connsiteX51" fmla="*/ 5241600 w 6447632"/>
              <a:gd name="connsiteY51" fmla="*/ 3894238 h 5753325"/>
              <a:gd name="connsiteX52" fmla="*/ 5211041 w 6447632"/>
              <a:gd name="connsiteY52" fmla="*/ 3924184 h 5753325"/>
              <a:gd name="connsiteX53" fmla="*/ 5176073 w 6447632"/>
              <a:gd name="connsiteY53" fmla="*/ 3970179 h 5753325"/>
              <a:gd name="connsiteX54" fmla="*/ 5172826 w 6447632"/>
              <a:gd name="connsiteY54" fmla="*/ 3991773 h 5753325"/>
              <a:gd name="connsiteX55" fmla="*/ 5157053 w 6447632"/>
              <a:gd name="connsiteY55" fmla="*/ 3997708 h 5753325"/>
              <a:gd name="connsiteX56" fmla="*/ 5127922 w 6447632"/>
              <a:gd name="connsiteY56" fmla="*/ 4022660 h 5753325"/>
              <a:gd name="connsiteX57" fmla="*/ 5020872 w 6447632"/>
              <a:gd name="connsiteY57" fmla="*/ 4075951 h 5753325"/>
              <a:gd name="connsiteX58" fmla="*/ 4991410 w 6447632"/>
              <a:gd name="connsiteY58" fmla="*/ 4087598 h 5753325"/>
              <a:gd name="connsiteX59" fmla="*/ 4930112 w 6447632"/>
              <a:gd name="connsiteY59" fmla="*/ 4138459 h 5753325"/>
              <a:gd name="connsiteX60" fmla="*/ 4834224 w 6447632"/>
              <a:gd name="connsiteY60" fmla="*/ 4231643 h 5753325"/>
              <a:gd name="connsiteX61" fmla="*/ 4812599 w 6447632"/>
              <a:gd name="connsiteY61" fmla="*/ 4249449 h 5753325"/>
              <a:gd name="connsiteX62" fmla="*/ 4789188 w 6447632"/>
              <a:gd name="connsiteY62" fmla="*/ 4256678 h 5753325"/>
              <a:gd name="connsiteX63" fmla="*/ 4779554 w 6447632"/>
              <a:gd name="connsiteY63" fmla="*/ 4251313 h 5753325"/>
              <a:gd name="connsiteX64" fmla="*/ 4766885 w 6447632"/>
              <a:gd name="connsiteY64" fmla="*/ 4259812 h 5753325"/>
              <a:gd name="connsiteX65" fmla="*/ 4762510 w 6447632"/>
              <a:gd name="connsiteY65" fmla="*/ 4260383 h 5753325"/>
              <a:gd name="connsiteX66" fmla="*/ 4738416 w 6447632"/>
              <a:gd name="connsiteY66" fmla="*/ 4265355 h 5753325"/>
              <a:gd name="connsiteX67" fmla="*/ 4712007 w 6447632"/>
              <a:gd name="connsiteY67" fmla="*/ 4317892 h 5753325"/>
              <a:gd name="connsiteX68" fmla="*/ 4658930 w 6447632"/>
              <a:gd name="connsiteY68" fmla="*/ 4348041 h 5753325"/>
              <a:gd name="connsiteX69" fmla="*/ 4443526 w 6447632"/>
              <a:gd name="connsiteY69" fmla="*/ 4507851 h 5753325"/>
              <a:gd name="connsiteX70" fmla="*/ 4289766 w 6447632"/>
              <a:gd name="connsiteY70" fmla="*/ 4711450 h 5753325"/>
              <a:gd name="connsiteX71" fmla="*/ 4150870 w 6447632"/>
              <a:gd name="connsiteY71" fmla="*/ 4818480 h 5753325"/>
              <a:gd name="connsiteX72" fmla="*/ 4006639 w 6447632"/>
              <a:gd name="connsiteY72" fmla="*/ 4933815 h 5753325"/>
              <a:gd name="connsiteX73" fmla="*/ 3298210 w 6447632"/>
              <a:gd name="connsiteY73" fmla="*/ 5070790 h 5753325"/>
              <a:gd name="connsiteX74" fmla="*/ 2947678 w 6447632"/>
              <a:gd name="connsiteY74" fmla="*/ 5117869 h 5753325"/>
              <a:gd name="connsiteX75" fmla="*/ 2822169 w 6447632"/>
              <a:gd name="connsiteY75" fmla="*/ 5129396 h 5753325"/>
              <a:gd name="connsiteX76" fmla="*/ 2538773 w 6447632"/>
              <a:gd name="connsiteY76" fmla="*/ 5313397 h 5753325"/>
              <a:gd name="connsiteX77" fmla="*/ 2014500 w 6447632"/>
              <a:gd name="connsiteY77" fmla="*/ 5519744 h 5753325"/>
              <a:gd name="connsiteX78" fmla="*/ 1934391 w 6447632"/>
              <a:gd name="connsiteY78" fmla="*/ 5591335 h 5753325"/>
              <a:gd name="connsiteX79" fmla="*/ 1892550 w 6447632"/>
              <a:gd name="connsiteY79" fmla="*/ 5649708 h 5753325"/>
              <a:gd name="connsiteX80" fmla="*/ 1854769 w 6447632"/>
              <a:gd name="connsiteY80" fmla="*/ 5647691 h 5753325"/>
              <a:gd name="connsiteX81" fmla="*/ 1809461 w 6447632"/>
              <a:gd name="connsiteY81" fmla="*/ 5648628 h 5753325"/>
              <a:gd name="connsiteX82" fmla="*/ 1745150 w 6447632"/>
              <a:gd name="connsiteY82" fmla="*/ 5693879 h 5753325"/>
              <a:gd name="connsiteX83" fmla="*/ 1713375 w 6447632"/>
              <a:gd name="connsiteY83" fmla="*/ 5684672 h 5753325"/>
              <a:gd name="connsiteX84" fmla="*/ 1707808 w 6447632"/>
              <a:gd name="connsiteY84" fmla="*/ 5682611 h 5753325"/>
              <a:gd name="connsiteX85" fmla="*/ 1679313 w 6447632"/>
              <a:gd name="connsiteY85" fmla="*/ 5672360 h 5753325"/>
              <a:gd name="connsiteX86" fmla="*/ 1646933 w 6447632"/>
              <a:gd name="connsiteY86" fmla="*/ 5666227 h 5753325"/>
              <a:gd name="connsiteX87" fmla="*/ 1610055 w 6447632"/>
              <a:gd name="connsiteY87" fmla="*/ 5673643 h 5753325"/>
              <a:gd name="connsiteX88" fmla="*/ 1437641 w 6447632"/>
              <a:gd name="connsiteY88" fmla="*/ 5723266 h 5753325"/>
              <a:gd name="connsiteX89" fmla="*/ 1332869 w 6447632"/>
              <a:gd name="connsiteY89" fmla="*/ 5744752 h 5753325"/>
              <a:gd name="connsiteX90" fmla="*/ 1290525 w 6447632"/>
              <a:gd name="connsiteY90" fmla="*/ 5740036 h 5753325"/>
              <a:gd name="connsiteX91" fmla="*/ 1233107 w 6447632"/>
              <a:gd name="connsiteY91" fmla="*/ 5742106 h 5753325"/>
              <a:gd name="connsiteX92" fmla="*/ 1214532 w 6447632"/>
              <a:gd name="connsiteY92" fmla="*/ 5753325 h 5753325"/>
              <a:gd name="connsiteX93" fmla="*/ 1199955 w 6447632"/>
              <a:gd name="connsiteY93" fmla="*/ 5744831 h 5753325"/>
              <a:gd name="connsiteX94" fmla="*/ 1162337 w 6447632"/>
              <a:gd name="connsiteY94" fmla="*/ 5738048 h 5753325"/>
              <a:gd name="connsiteX95" fmla="*/ 1053457 w 6447632"/>
              <a:gd name="connsiteY95" fmla="*/ 5688676 h 5753325"/>
              <a:gd name="connsiteX96" fmla="*/ 1025798 w 6447632"/>
              <a:gd name="connsiteY96" fmla="*/ 5673166 h 5753325"/>
              <a:gd name="connsiteX97" fmla="*/ 947900 w 6447632"/>
              <a:gd name="connsiteY97" fmla="*/ 5657848 h 5753325"/>
              <a:gd name="connsiteX98" fmla="*/ 815627 w 6447632"/>
              <a:gd name="connsiteY98" fmla="*/ 5642557 h 5753325"/>
              <a:gd name="connsiteX99" fmla="*/ 788251 w 6447632"/>
              <a:gd name="connsiteY99" fmla="*/ 5637065 h 5753325"/>
              <a:gd name="connsiteX100" fmla="*/ 767822 w 6447632"/>
              <a:gd name="connsiteY100" fmla="*/ 5623450 h 5753325"/>
              <a:gd name="connsiteX101" fmla="*/ 765791 w 6447632"/>
              <a:gd name="connsiteY101" fmla="*/ 5612539 h 5753325"/>
              <a:gd name="connsiteX102" fmla="*/ 751230 w 6447632"/>
              <a:gd name="connsiteY102" fmla="*/ 5608092 h 5753325"/>
              <a:gd name="connsiteX103" fmla="*/ 748008 w 6447632"/>
              <a:gd name="connsiteY103" fmla="*/ 5605052 h 5753325"/>
              <a:gd name="connsiteX104" fmla="*/ 728871 w 6447632"/>
              <a:gd name="connsiteY104" fmla="*/ 5589469 h 5753325"/>
              <a:gd name="connsiteX105" fmla="*/ 671898 w 6447632"/>
              <a:gd name="connsiteY105" fmla="*/ 5602363 h 5753325"/>
              <a:gd name="connsiteX106" fmla="*/ 615065 w 6447632"/>
              <a:gd name="connsiteY106" fmla="*/ 5580257 h 5753325"/>
              <a:gd name="connsiteX107" fmla="*/ 355785 w 6447632"/>
              <a:gd name="connsiteY107" fmla="*/ 5514383 h 5753325"/>
              <a:gd name="connsiteX108" fmla="*/ 102269 w 6447632"/>
              <a:gd name="connsiteY108" fmla="*/ 5524347 h 5753325"/>
              <a:gd name="connsiteX109" fmla="*/ 13160 w 6447632"/>
              <a:gd name="connsiteY109" fmla="*/ 5514159 h 5753325"/>
              <a:gd name="connsiteX110" fmla="*/ 0 w 6447632"/>
              <a:gd name="connsiteY110" fmla="*/ 5511735 h 5753325"/>
              <a:gd name="connsiteX111" fmla="*/ 0 w 6447632"/>
              <a:gd name="connsiteY111" fmla="*/ 0 h 5753325"/>
              <a:gd name="connsiteX0" fmla="*/ 0 w 6447632"/>
              <a:gd name="connsiteY0" fmla="*/ 0 h 5753325"/>
              <a:gd name="connsiteX1" fmla="*/ 6438980 w 6447632"/>
              <a:gd name="connsiteY1" fmla="*/ 0 h 5753325"/>
              <a:gd name="connsiteX2" fmla="*/ 6439047 w 6447632"/>
              <a:gd name="connsiteY2" fmla="*/ 147 h 5753325"/>
              <a:gd name="connsiteX3" fmla="*/ 6443456 w 6447632"/>
              <a:gd name="connsiteY3" fmla="*/ 130105 h 5753325"/>
              <a:gd name="connsiteX4" fmla="*/ 6447632 w 6447632"/>
              <a:gd name="connsiteY4" fmla="*/ 170016 h 5753325"/>
              <a:gd name="connsiteX5" fmla="*/ 6396598 w 6447632"/>
              <a:gd name="connsiteY5" fmla="*/ 274847 h 5753325"/>
              <a:gd name="connsiteX6" fmla="*/ 6358350 w 6447632"/>
              <a:gd name="connsiteY6" fmla="*/ 492529 h 5753325"/>
              <a:gd name="connsiteX7" fmla="*/ 6354187 w 6447632"/>
              <a:gd name="connsiteY7" fmla="*/ 615799 h 5753325"/>
              <a:gd name="connsiteX8" fmla="*/ 6303977 w 6447632"/>
              <a:gd name="connsiteY8" fmla="*/ 664291 h 5753325"/>
              <a:gd name="connsiteX9" fmla="*/ 6344988 w 6447632"/>
              <a:gd name="connsiteY9" fmla="*/ 697330 h 5753325"/>
              <a:gd name="connsiteX10" fmla="*/ 6334770 w 6447632"/>
              <a:gd name="connsiteY10" fmla="*/ 754001 h 5753325"/>
              <a:gd name="connsiteX11" fmla="*/ 6339879 w 6447632"/>
              <a:gd name="connsiteY11" fmla="*/ 811136 h 5753325"/>
              <a:gd name="connsiteX12" fmla="*/ 6330065 w 6447632"/>
              <a:gd name="connsiteY12" fmla="*/ 893399 h 5753325"/>
              <a:gd name="connsiteX13" fmla="*/ 6345206 w 6447632"/>
              <a:gd name="connsiteY13" fmla="*/ 1018060 h 5753325"/>
              <a:gd name="connsiteX14" fmla="*/ 6362266 w 6447632"/>
              <a:gd name="connsiteY14" fmla="*/ 1151111 h 5753325"/>
              <a:gd name="connsiteX15" fmla="*/ 6371722 w 6447632"/>
              <a:gd name="connsiteY15" fmla="*/ 1318080 h 5753325"/>
              <a:gd name="connsiteX16" fmla="*/ 6356023 w 6447632"/>
              <a:gd name="connsiteY16" fmla="*/ 1356227 h 5753325"/>
              <a:gd name="connsiteX17" fmla="*/ 6356157 w 6447632"/>
              <a:gd name="connsiteY17" fmla="*/ 1361967 h 5753325"/>
              <a:gd name="connsiteX18" fmla="*/ 6350613 w 6447632"/>
              <a:gd name="connsiteY18" fmla="*/ 1393569 h 5753325"/>
              <a:gd name="connsiteX19" fmla="*/ 6357062 w 6447632"/>
              <a:gd name="connsiteY19" fmla="*/ 1444071 h 5753325"/>
              <a:gd name="connsiteX20" fmla="*/ 6364832 w 6447632"/>
              <a:gd name="connsiteY20" fmla="*/ 1478763 h 5753325"/>
              <a:gd name="connsiteX21" fmla="*/ 6369745 w 6447632"/>
              <a:gd name="connsiteY21" fmla="*/ 1495680 h 5753325"/>
              <a:gd name="connsiteX22" fmla="*/ 6370898 w 6447632"/>
              <a:gd name="connsiteY22" fmla="*/ 1513331 h 5753325"/>
              <a:gd name="connsiteX23" fmla="*/ 6368801 w 6447632"/>
              <a:gd name="connsiteY23" fmla="*/ 1527414 h 5753325"/>
              <a:gd name="connsiteX24" fmla="*/ 6321854 w 6447632"/>
              <a:gd name="connsiteY24" fmla="*/ 1635366 h 5753325"/>
              <a:gd name="connsiteX25" fmla="*/ 6299489 w 6447632"/>
              <a:gd name="connsiteY25" fmla="*/ 1784860 h 5753325"/>
              <a:gd name="connsiteX26" fmla="*/ 6267878 w 6447632"/>
              <a:gd name="connsiteY26" fmla="*/ 1858572 h 5753325"/>
              <a:gd name="connsiteX27" fmla="*/ 6251146 w 6447632"/>
              <a:gd name="connsiteY27" fmla="*/ 1926167 h 5753325"/>
              <a:gd name="connsiteX28" fmla="*/ 6210686 w 6447632"/>
              <a:gd name="connsiteY28" fmla="*/ 2014834 h 5753325"/>
              <a:gd name="connsiteX29" fmla="*/ 6106652 w 6447632"/>
              <a:gd name="connsiteY29" fmla="*/ 2150572 h 5753325"/>
              <a:gd name="connsiteX30" fmla="*/ 6097813 w 6447632"/>
              <a:gd name="connsiteY30" fmla="*/ 2172208 h 5753325"/>
              <a:gd name="connsiteX31" fmla="*/ 6095990 w 6447632"/>
              <a:gd name="connsiteY31" fmla="*/ 2181185 h 5753325"/>
              <a:gd name="connsiteX32" fmla="*/ 6090126 w 6447632"/>
              <a:gd name="connsiteY32" fmla="*/ 2192533 h 5753325"/>
              <a:gd name="connsiteX33" fmla="*/ 6089503 w 6447632"/>
              <a:gd name="connsiteY33" fmla="*/ 2192543 h 5753325"/>
              <a:gd name="connsiteX34" fmla="*/ 6084946 w 6447632"/>
              <a:gd name="connsiteY34" fmla="*/ 2203694 h 5753325"/>
              <a:gd name="connsiteX35" fmla="*/ 5987861 w 6447632"/>
              <a:gd name="connsiteY35" fmla="*/ 2304868 h 5753325"/>
              <a:gd name="connsiteX36" fmla="*/ 5973439 w 6447632"/>
              <a:gd name="connsiteY36" fmla="*/ 2385635 h 5753325"/>
              <a:gd name="connsiteX37" fmla="*/ 5916727 w 6447632"/>
              <a:gd name="connsiteY37" fmla="*/ 2458777 h 5753325"/>
              <a:gd name="connsiteX38" fmla="*/ 5856524 w 6447632"/>
              <a:gd name="connsiteY38" fmla="*/ 2583281 h 5753325"/>
              <a:gd name="connsiteX39" fmla="*/ 5838091 w 6447632"/>
              <a:gd name="connsiteY39" fmla="*/ 2753474 h 5753325"/>
              <a:gd name="connsiteX40" fmla="*/ 5744296 w 6447632"/>
              <a:gd name="connsiteY40" fmla="*/ 2893276 h 5753325"/>
              <a:gd name="connsiteX41" fmla="*/ 5682522 w 6447632"/>
              <a:gd name="connsiteY41" fmla="*/ 3044368 h 5753325"/>
              <a:gd name="connsiteX42" fmla="*/ 5557886 w 6447632"/>
              <a:gd name="connsiteY42" fmla="*/ 3304853 h 5753325"/>
              <a:gd name="connsiteX43" fmla="*/ 5483942 w 6447632"/>
              <a:gd name="connsiteY43" fmla="*/ 3416604 h 5753325"/>
              <a:gd name="connsiteX44" fmla="*/ 5461007 w 6447632"/>
              <a:gd name="connsiteY44" fmla="*/ 3503742 h 5753325"/>
              <a:gd name="connsiteX45" fmla="*/ 5437889 w 6447632"/>
              <a:gd name="connsiteY45" fmla="*/ 3559927 h 5753325"/>
              <a:gd name="connsiteX46" fmla="*/ 5432770 w 6447632"/>
              <a:gd name="connsiteY46" fmla="*/ 3562948 h 5753325"/>
              <a:gd name="connsiteX47" fmla="*/ 5406795 w 6447632"/>
              <a:gd name="connsiteY47" fmla="*/ 3578594 h 5753325"/>
              <a:gd name="connsiteX48" fmla="*/ 5381495 w 6447632"/>
              <a:gd name="connsiteY48" fmla="*/ 3599883 h 5753325"/>
              <a:gd name="connsiteX49" fmla="*/ 5363689 w 6447632"/>
              <a:gd name="connsiteY49" fmla="*/ 3633299 h 5753325"/>
              <a:gd name="connsiteX50" fmla="*/ 5291870 w 6447632"/>
              <a:gd name="connsiteY50" fmla="*/ 3799039 h 5753325"/>
              <a:gd name="connsiteX51" fmla="*/ 5241600 w 6447632"/>
              <a:gd name="connsiteY51" fmla="*/ 3894238 h 5753325"/>
              <a:gd name="connsiteX52" fmla="*/ 5211041 w 6447632"/>
              <a:gd name="connsiteY52" fmla="*/ 3924184 h 5753325"/>
              <a:gd name="connsiteX53" fmla="*/ 5176073 w 6447632"/>
              <a:gd name="connsiteY53" fmla="*/ 3970179 h 5753325"/>
              <a:gd name="connsiteX54" fmla="*/ 5172826 w 6447632"/>
              <a:gd name="connsiteY54" fmla="*/ 3991773 h 5753325"/>
              <a:gd name="connsiteX55" fmla="*/ 5157053 w 6447632"/>
              <a:gd name="connsiteY55" fmla="*/ 3997708 h 5753325"/>
              <a:gd name="connsiteX56" fmla="*/ 5127922 w 6447632"/>
              <a:gd name="connsiteY56" fmla="*/ 4022660 h 5753325"/>
              <a:gd name="connsiteX57" fmla="*/ 5020872 w 6447632"/>
              <a:gd name="connsiteY57" fmla="*/ 4075951 h 5753325"/>
              <a:gd name="connsiteX58" fmla="*/ 4991410 w 6447632"/>
              <a:gd name="connsiteY58" fmla="*/ 4087598 h 5753325"/>
              <a:gd name="connsiteX59" fmla="*/ 4930112 w 6447632"/>
              <a:gd name="connsiteY59" fmla="*/ 4138459 h 5753325"/>
              <a:gd name="connsiteX60" fmla="*/ 4834224 w 6447632"/>
              <a:gd name="connsiteY60" fmla="*/ 4231643 h 5753325"/>
              <a:gd name="connsiteX61" fmla="*/ 4812599 w 6447632"/>
              <a:gd name="connsiteY61" fmla="*/ 4249449 h 5753325"/>
              <a:gd name="connsiteX62" fmla="*/ 4789188 w 6447632"/>
              <a:gd name="connsiteY62" fmla="*/ 4256678 h 5753325"/>
              <a:gd name="connsiteX63" fmla="*/ 4779554 w 6447632"/>
              <a:gd name="connsiteY63" fmla="*/ 4251313 h 5753325"/>
              <a:gd name="connsiteX64" fmla="*/ 4766885 w 6447632"/>
              <a:gd name="connsiteY64" fmla="*/ 4259812 h 5753325"/>
              <a:gd name="connsiteX65" fmla="*/ 4762510 w 6447632"/>
              <a:gd name="connsiteY65" fmla="*/ 4260383 h 5753325"/>
              <a:gd name="connsiteX66" fmla="*/ 4738416 w 6447632"/>
              <a:gd name="connsiteY66" fmla="*/ 4265355 h 5753325"/>
              <a:gd name="connsiteX67" fmla="*/ 4712007 w 6447632"/>
              <a:gd name="connsiteY67" fmla="*/ 4317892 h 5753325"/>
              <a:gd name="connsiteX68" fmla="*/ 4658930 w 6447632"/>
              <a:gd name="connsiteY68" fmla="*/ 4348041 h 5753325"/>
              <a:gd name="connsiteX69" fmla="*/ 4443526 w 6447632"/>
              <a:gd name="connsiteY69" fmla="*/ 4507851 h 5753325"/>
              <a:gd name="connsiteX70" fmla="*/ 4289766 w 6447632"/>
              <a:gd name="connsiteY70" fmla="*/ 4711450 h 5753325"/>
              <a:gd name="connsiteX71" fmla="*/ 4150870 w 6447632"/>
              <a:gd name="connsiteY71" fmla="*/ 4818480 h 5753325"/>
              <a:gd name="connsiteX72" fmla="*/ 4006639 w 6447632"/>
              <a:gd name="connsiteY72" fmla="*/ 4933815 h 5753325"/>
              <a:gd name="connsiteX73" fmla="*/ 3298210 w 6447632"/>
              <a:gd name="connsiteY73" fmla="*/ 5070790 h 5753325"/>
              <a:gd name="connsiteX74" fmla="*/ 2947678 w 6447632"/>
              <a:gd name="connsiteY74" fmla="*/ 5117869 h 5753325"/>
              <a:gd name="connsiteX75" fmla="*/ 2822169 w 6447632"/>
              <a:gd name="connsiteY75" fmla="*/ 5129396 h 5753325"/>
              <a:gd name="connsiteX76" fmla="*/ 2538773 w 6447632"/>
              <a:gd name="connsiteY76" fmla="*/ 5313397 h 5753325"/>
              <a:gd name="connsiteX77" fmla="*/ 2014500 w 6447632"/>
              <a:gd name="connsiteY77" fmla="*/ 5519744 h 5753325"/>
              <a:gd name="connsiteX78" fmla="*/ 1934391 w 6447632"/>
              <a:gd name="connsiteY78" fmla="*/ 5591335 h 5753325"/>
              <a:gd name="connsiteX79" fmla="*/ 1892550 w 6447632"/>
              <a:gd name="connsiteY79" fmla="*/ 5649708 h 5753325"/>
              <a:gd name="connsiteX80" fmla="*/ 1854769 w 6447632"/>
              <a:gd name="connsiteY80" fmla="*/ 5647691 h 5753325"/>
              <a:gd name="connsiteX81" fmla="*/ 1809461 w 6447632"/>
              <a:gd name="connsiteY81" fmla="*/ 5648628 h 5753325"/>
              <a:gd name="connsiteX82" fmla="*/ 1745150 w 6447632"/>
              <a:gd name="connsiteY82" fmla="*/ 5693879 h 5753325"/>
              <a:gd name="connsiteX83" fmla="*/ 1713375 w 6447632"/>
              <a:gd name="connsiteY83" fmla="*/ 5684672 h 5753325"/>
              <a:gd name="connsiteX84" fmla="*/ 1707808 w 6447632"/>
              <a:gd name="connsiteY84" fmla="*/ 5682611 h 5753325"/>
              <a:gd name="connsiteX85" fmla="*/ 1679313 w 6447632"/>
              <a:gd name="connsiteY85" fmla="*/ 5672360 h 5753325"/>
              <a:gd name="connsiteX86" fmla="*/ 1646933 w 6447632"/>
              <a:gd name="connsiteY86" fmla="*/ 5666227 h 5753325"/>
              <a:gd name="connsiteX87" fmla="*/ 1610055 w 6447632"/>
              <a:gd name="connsiteY87" fmla="*/ 5673643 h 5753325"/>
              <a:gd name="connsiteX88" fmla="*/ 1437641 w 6447632"/>
              <a:gd name="connsiteY88" fmla="*/ 5723266 h 5753325"/>
              <a:gd name="connsiteX89" fmla="*/ 1332869 w 6447632"/>
              <a:gd name="connsiteY89" fmla="*/ 5744752 h 5753325"/>
              <a:gd name="connsiteX90" fmla="*/ 1290525 w 6447632"/>
              <a:gd name="connsiteY90" fmla="*/ 5740036 h 5753325"/>
              <a:gd name="connsiteX91" fmla="*/ 1233107 w 6447632"/>
              <a:gd name="connsiteY91" fmla="*/ 5742106 h 5753325"/>
              <a:gd name="connsiteX92" fmla="*/ 1214532 w 6447632"/>
              <a:gd name="connsiteY92" fmla="*/ 5753325 h 5753325"/>
              <a:gd name="connsiteX93" fmla="*/ 1199955 w 6447632"/>
              <a:gd name="connsiteY93" fmla="*/ 5744831 h 5753325"/>
              <a:gd name="connsiteX94" fmla="*/ 1162337 w 6447632"/>
              <a:gd name="connsiteY94" fmla="*/ 5738048 h 5753325"/>
              <a:gd name="connsiteX95" fmla="*/ 1053457 w 6447632"/>
              <a:gd name="connsiteY95" fmla="*/ 5688676 h 5753325"/>
              <a:gd name="connsiteX96" fmla="*/ 1025798 w 6447632"/>
              <a:gd name="connsiteY96" fmla="*/ 5673166 h 5753325"/>
              <a:gd name="connsiteX97" fmla="*/ 947900 w 6447632"/>
              <a:gd name="connsiteY97" fmla="*/ 5657848 h 5753325"/>
              <a:gd name="connsiteX98" fmla="*/ 815627 w 6447632"/>
              <a:gd name="connsiteY98" fmla="*/ 5642557 h 5753325"/>
              <a:gd name="connsiteX99" fmla="*/ 788251 w 6447632"/>
              <a:gd name="connsiteY99" fmla="*/ 5637065 h 5753325"/>
              <a:gd name="connsiteX100" fmla="*/ 767822 w 6447632"/>
              <a:gd name="connsiteY100" fmla="*/ 5623450 h 5753325"/>
              <a:gd name="connsiteX101" fmla="*/ 765791 w 6447632"/>
              <a:gd name="connsiteY101" fmla="*/ 5612539 h 5753325"/>
              <a:gd name="connsiteX102" fmla="*/ 751230 w 6447632"/>
              <a:gd name="connsiteY102" fmla="*/ 5608092 h 5753325"/>
              <a:gd name="connsiteX103" fmla="*/ 748008 w 6447632"/>
              <a:gd name="connsiteY103" fmla="*/ 5605052 h 5753325"/>
              <a:gd name="connsiteX104" fmla="*/ 728871 w 6447632"/>
              <a:gd name="connsiteY104" fmla="*/ 5589469 h 5753325"/>
              <a:gd name="connsiteX105" fmla="*/ 671898 w 6447632"/>
              <a:gd name="connsiteY105" fmla="*/ 5602363 h 5753325"/>
              <a:gd name="connsiteX106" fmla="*/ 615065 w 6447632"/>
              <a:gd name="connsiteY106" fmla="*/ 5580257 h 5753325"/>
              <a:gd name="connsiteX107" fmla="*/ 355785 w 6447632"/>
              <a:gd name="connsiteY107" fmla="*/ 5514383 h 5753325"/>
              <a:gd name="connsiteX108" fmla="*/ 102269 w 6447632"/>
              <a:gd name="connsiteY108" fmla="*/ 5524347 h 5753325"/>
              <a:gd name="connsiteX109" fmla="*/ 13160 w 6447632"/>
              <a:gd name="connsiteY109" fmla="*/ 5514159 h 5753325"/>
              <a:gd name="connsiteX110" fmla="*/ 0 w 6447632"/>
              <a:gd name="connsiteY110" fmla="*/ 5511735 h 5753325"/>
              <a:gd name="connsiteX111" fmla="*/ 0 w 6447632"/>
              <a:gd name="connsiteY111" fmla="*/ 0 h 5753325"/>
              <a:gd name="connsiteX0" fmla="*/ 0 w 6447632"/>
              <a:gd name="connsiteY0" fmla="*/ 0 h 5753325"/>
              <a:gd name="connsiteX1" fmla="*/ 6438980 w 6447632"/>
              <a:gd name="connsiteY1" fmla="*/ 0 h 5753325"/>
              <a:gd name="connsiteX2" fmla="*/ 6439047 w 6447632"/>
              <a:gd name="connsiteY2" fmla="*/ 147 h 5753325"/>
              <a:gd name="connsiteX3" fmla="*/ 6443456 w 6447632"/>
              <a:gd name="connsiteY3" fmla="*/ 130105 h 5753325"/>
              <a:gd name="connsiteX4" fmla="*/ 6447632 w 6447632"/>
              <a:gd name="connsiteY4" fmla="*/ 170016 h 5753325"/>
              <a:gd name="connsiteX5" fmla="*/ 6396598 w 6447632"/>
              <a:gd name="connsiteY5" fmla="*/ 274847 h 5753325"/>
              <a:gd name="connsiteX6" fmla="*/ 6358350 w 6447632"/>
              <a:gd name="connsiteY6" fmla="*/ 492529 h 5753325"/>
              <a:gd name="connsiteX7" fmla="*/ 6354187 w 6447632"/>
              <a:gd name="connsiteY7" fmla="*/ 615799 h 5753325"/>
              <a:gd name="connsiteX8" fmla="*/ 6303977 w 6447632"/>
              <a:gd name="connsiteY8" fmla="*/ 664291 h 5753325"/>
              <a:gd name="connsiteX9" fmla="*/ 6344988 w 6447632"/>
              <a:gd name="connsiteY9" fmla="*/ 697330 h 5753325"/>
              <a:gd name="connsiteX10" fmla="*/ 6334770 w 6447632"/>
              <a:gd name="connsiteY10" fmla="*/ 754001 h 5753325"/>
              <a:gd name="connsiteX11" fmla="*/ 6339879 w 6447632"/>
              <a:gd name="connsiteY11" fmla="*/ 811136 h 5753325"/>
              <a:gd name="connsiteX12" fmla="*/ 6330065 w 6447632"/>
              <a:gd name="connsiteY12" fmla="*/ 893399 h 5753325"/>
              <a:gd name="connsiteX13" fmla="*/ 6345206 w 6447632"/>
              <a:gd name="connsiteY13" fmla="*/ 1018060 h 5753325"/>
              <a:gd name="connsiteX14" fmla="*/ 6362266 w 6447632"/>
              <a:gd name="connsiteY14" fmla="*/ 1151111 h 5753325"/>
              <a:gd name="connsiteX15" fmla="*/ 6371722 w 6447632"/>
              <a:gd name="connsiteY15" fmla="*/ 1318080 h 5753325"/>
              <a:gd name="connsiteX16" fmla="*/ 6356023 w 6447632"/>
              <a:gd name="connsiteY16" fmla="*/ 1356227 h 5753325"/>
              <a:gd name="connsiteX17" fmla="*/ 6356157 w 6447632"/>
              <a:gd name="connsiteY17" fmla="*/ 1361967 h 5753325"/>
              <a:gd name="connsiteX18" fmla="*/ 6350613 w 6447632"/>
              <a:gd name="connsiteY18" fmla="*/ 1393569 h 5753325"/>
              <a:gd name="connsiteX19" fmla="*/ 6357062 w 6447632"/>
              <a:gd name="connsiteY19" fmla="*/ 1444071 h 5753325"/>
              <a:gd name="connsiteX20" fmla="*/ 6364832 w 6447632"/>
              <a:gd name="connsiteY20" fmla="*/ 1478763 h 5753325"/>
              <a:gd name="connsiteX21" fmla="*/ 6369745 w 6447632"/>
              <a:gd name="connsiteY21" fmla="*/ 1495680 h 5753325"/>
              <a:gd name="connsiteX22" fmla="*/ 6370898 w 6447632"/>
              <a:gd name="connsiteY22" fmla="*/ 1513331 h 5753325"/>
              <a:gd name="connsiteX23" fmla="*/ 6339773 w 6447632"/>
              <a:gd name="connsiteY23" fmla="*/ 1527414 h 5753325"/>
              <a:gd name="connsiteX24" fmla="*/ 6321854 w 6447632"/>
              <a:gd name="connsiteY24" fmla="*/ 1635366 h 5753325"/>
              <a:gd name="connsiteX25" fmla="*/ 6299489 w 6447632"/>
              <a:gd name="connsiteY25" fmla="*/ 1784860 h 5753325"/>
              <a:gd name="connsiteX26" fmla="*/ 6267878 w 6447632"/>
              <a:gd name="connsiteY26" fmla="*/ 1858572 h 5753325"/>
              <a:gd name="connsiteX27" fmla="*/ 6251146 w 6447632"/>
              <a:gd name="connsiteY27" fmla="*/ 1926167 h 5753325"/>
              <a:gd name="connsiteX28" fmla="*/ 6210686 w 6447632"/>
              <a:gd name="connsiteY28" fmla="*/ 2014834 h 5753325"/>
              <a:gd name="connsiteX29" fmla="*/ 6106652 w 6447632"/>
              <a:gd name="connsiteY29" fmla="*/ 2150572 h 5753325"/>
              <a:gd name="connsiteX30" fmla="*/ 6097813 w 6447632"/>
              <a:gd name="connsiteY30" fmla="*/ 2172208 h 5753325"/>
              <a:gd name="connsiteX31" fmla="*/ 6095990 w 6447632"/>
              <a:gd name="connsiteY31" fmla="*/ 2181185 h 5753325"/>
              <a:gd name="connsiteX32" fmla="*/ 6090126 w 6447632"/>
              <a:gd name="connsiteY32" fmla="*/ 2192533 h 5753325"/>
              <a:gd name="connsiteX33" fmla="*/ 6089503 w 6447632"/>
              <a:gd name="connsiteY33" fmla="*/ 2192543 h 5753325"/>
              <a:gd name="connsiteX34" fmla="*/ 6084946 w 6447632"/>
              <a:gd name="connsiteY34" fmla="*/ 2203694 h 5753325"/>
              <a:gd name="connsiteX35" fmla="*/ 5987861 w 6447632"/>
              <a:gd name="connsiteY35" fmla="*/ 2304868 h 5753325"/>
              <a:gd name="connsiteX36" fmla="*/ 5973439 w 6447632"/>
              <a:gd name="connsiteY36" fmla="*/ 2385635 h 5753325"/>
              <a:gd name="connsiteX37" fmla="*/ 5916727 w 6447632"/>
              <a:gd name="connsiteY37" fmla="*/ 2458777 h 5753325"/>
              <a:gd name="connsiteX38" fmla="*/ 5856524 w 6447632"/>
              <a:gd name="connsiteY38" fmla="*/ 2583281 h 5753325"/>
              <a:gd name="connsiteX39" fmla="*/ 5838091 w 6447632"/>
              <a:gd name="connsiteY39" fmla="*/ 2753474 h 5753325"/>
              <a:gd name="connsiteX40" fmla="*/ 5744296 w 6447632"/>
              <a:gd name="connsiteY40" fmla="*/ 2893276 h 5753325"/>
              <a:gd name="connsiteX41" fmla="*/ 5682522 w 6447632"/>
              <a:gd name="connsiteY41" fmla="*/ 3044368 h 5753325"/>
              <a:gd name="connsiteX42" fmla="*/ 5557886 w 6447632"/>
              <a:gd name="connsiteY42" fmla="*/ 3304853 h 5753325"/>
              <a:gd name="connsiteX43" fmla="*/ 5483942 w 6447632"/>
              <a:gd name="connsiteY43" fmla="*/ 3416604 h 5753325"/>
              <a:gd name="connsiteX44" fmla="*/ 5461007 w 6447632"/>
              <a:gd name="connsiteY44" fmla="*/ 3503742 h 5753325"/>
              <a:gd name="connsiteX45" fmla="*/ 5437889 w 6447632"/>
              <a:gd name="connsiteY45" fmla="*/ 3559927 h 5753325"/>
              <a:gd name="connsiteX46" fmla="*/ 5432770 w 6447632"/>
              <a:gd name="connsiteY46" fmla="*/ 3562948 h 5753325"/>
              <a:gd name="connsiteX47" fmla="*/ 5406795 w 6447632"/>
              <a:gd name="connsiteY47" fmla="*/ 3578594 h 5753325"/>
              <a:gd name="connsiteX48" fmla="*/ 5381495 w 6447632"/>
              <a:gd name="connsiteY48" fmla="*/ 3599883 h 5753325"/>
              <a:gd name="connsiteX49" fmla="*/ 5363689 w 6447632"/>
              <a:gd name="connsiteY49" fmla="*/ 3633299 h 5753325"/>
              <a:gd name="connsiteX50" fmla="*/ 5291870 w 6447632"/>
              <a:gd name="connsiteY50" fmla="*/ 3799039 h 5753325"/>
              <a:gd name="connsiteX51" fmla="*/ 5241600 w 6447632"/>
              <a:gd name="connsiteY51" fmla="*/ 3894238 h 5753325"/>
              <a:gd name="connsiteX52" fmla="*/ 5211041 w 6447632"/>
              <a:gd name="connsiteY52" fmla="*/ 3924184 h 5753325"/>
              <a:gd name="connsiteX53" fmla="*/ 5176073 w 6447632"/>
              <a:gd name="connsiteY53" fmla="*/ 3970179 h 5753325"/>
              <a:gd name="connsiteX54" fmla="*/ 5172826 w 6447632"/>
              <a:gd name="connsiteY54" fmla="*/ 3991773 h 5753325"/>
              <a:gd name="connsiteX55" fmla="*/ 5157053 w 6447632"/>
              <a:gd name="connsiteY55" fmla="*/ 3997708 h 5753325"/>
              <a:gd name="connsiteX56" fmla="*/ 5127922 w 6447632"/>
              <a:gd name="connsiteY56" fmla="*/ 4022660 h 5753325"/>
              <a:gd name="connsiteX57" fmla="*/ 5020872 w 6447632"/>
              <a:gd name="connsiteY57" fmla="*/ 4075951 h 5753325"/>
              <a:gd name="connsiteX58" fmla="*/ 4991410 w 6447632"/>
              <a:gd name="connsiteY58" fmla="*/ 4087598 h 5753325"/>
              <a:gd name="connsiteX59" fmla="*/ 4930112 w 6447632"/>
              <a:gd name="connsiteY59" fmla="*/ 4138459 h 5753325"/>
              <a:gd name="connsiteX60" fmla="*/ 4834224 w 6447632"/>
              <a:gd name="connsiteY60" fmla="*/ 4231643 h 5753325"/>
              <a:gd name="connsiteX61" fmla="*/ 4812599 w 6447632"/>
              <a:gd name="connsiteY61" fmla="*/ 4249449 h 5753325"/>
              <a:gd name="connsiteX62" fmla="*/ 4789188 w 6447632"/>
              <a:gd name="connsiteY62" fmla="*/ 4256678 h 5753325"/>
              <a:gd name="connsiteX63" fmla="*/ 4779554 w 6447632"/>
              <a:gd name="connsiteY63" fmla="*/ 4251313 h 5753325"/>
              <a:gd name="connsiteX64" fmla="*/ 4766885 w 6447632"/>
              <a:gd name="connsiteY64" fmla="*/ 4259812 h 5753325"/>
              <a:gd name="connsiteX65" fmla="*/ 4762510 w 6447632"/>
              <a:gd name="connsiteY65" fmla="*/ 4260383 h 5753325"/>
              <a:gd name="connsiteX66" fmla="*/ 4738416 w 6447632"/>
              <a:gd name="connsiteY66" fmla="*/ 4265355 h 5753325"/>
              <a:gd name="connsiteX67" fmla="*/ 4712007 w 6447632"/>
              <a:gd name="connsiteY67" fmla="*/ 4317892 h 5753325"/>
              <a:gd name="connsiteX68" fmla="*/ 4658930 w 6447632"/>
              <a:gd name="connsiteY68" fmla="*/ 4348041 h 5753325"/>
              <a:gd name="connsiteX69" fmla="*/ 4443526 w 6447632"/>
              <a:gd name="connsiteY69" fmla="*/ 4507851 h 5753325"/>
              <a:gd name="connsiteX70" fmla="*/ 4289766 w 6447632"/>
              <a:gd name="connsiteY70" fmla="*/ 4711450 h 5753325"/>
              <a:gd name="connsiteX71" fmla="*/ 4150870 w 6447632"/>
              <a:gd name="connsiteY71" fmla="*/ 4818480 h 5753325"/>
              <a:gd name="connsiteX72" fmla="*/ 4006639 w 6447632"/>
              <a:gd name="connsiteY72" fmla="*/ 4933815 h 5753325"/>
              <a:gd name="connsiteX73" fmla="*/ 3298210 w 6447632"/>
              <a:gd name="connsiteY73" fmla="*/ 5070790 h 5753325"/>
              <a:gd name="connsiteX74" fmla="*/ 2947678 w 6447632"/>
              <a:gd name="connsiteY74" fmla="*/ 5117869 h 5753325"/>
              <a:gd name="connsiteX75" fmla="*/ 2822169 w 6447632"/>
              <a:gd name="connsiteY75" fmla="*/ 5129396 h 5753325"/>
              <a:gd name="connsiteX76" fmla="*/ 2538773 w 6447632"/>
              <a:gd name="connsiteY76" fmla="*/ 5313397 h 5753325"/>
              <a:gd name="connsiteX77" fmla="*/ 2014500 w 6447632"/>
              <a:gd name="connsiteY77" fmla="*/ 5519744 h 5753325"/>
              <a:gd name="connsiteX78" fmla="*/ 1934391 w 6447632"/>
              <a:gd name="connsiteY78" fmla="*/ 5591335 h 5753325"/>
              <a:gd name="connsiteX79" fmla="*/ 1892550 w 6447632"/>
              <a:gd name="connsiteY79" fmla="*/ 5649708 h 5753325"/>
              <a:gd name="connsiteX80" fmla="*/ 1854769 w 6447632"/>
              <a:gd name="connsiteY80" fmla="*/ 5647691 h 5753325"/>
              <a:gd name="connsiteX81" fmla="*/ 1809461 w 6447632"/>
              <a:gd name="connsiteY81" fmla="*/ 5648628 h 5753325"/>
              <a:gd name="connsiteX82" fmla="*/ 1745150 w 6447632"/>
              <a:gd name="connsiteY82" fmla="*/ 5693879 h 5753325"/>
              <a:gd name="connsiteX83" fmla="*/ 1713375 w 6447632"/>
              <a:gd name="connsiteY83" fmla="*/ 5684672 h 5753325"/>
              <a:gd name="connsiteX84" fmla="*/ 1707808 w 6447632"/>
              <a:gd name="connsiteY84" fmla="*/ 5682611 h 5753325"/>
              <a:gd name="connsiteX85" fmla="*/ 1679313 w 6447632"/>
              <a:gd name="connsiteY85" fmla="*/ 5672360 h 5753325"/>
              <a:gd name="connsiteX86" fmla="*/ 1646933 w 6447632"/>
              <a:gd name="connsiteY86" fmla="*/ 5666227 h 5753325"/>
              <a:gd name="connsiteX87" fmla="*/ 1610055 w 6447632"/>
              <a:gd name="connsiteY87" fmla="*/ 5673643 h 5753325"/>
              <a:gd name="connsiteX88" fmla="*/ 1437641 w 6447632"/>
              <a:gd name="connsiteY88" fmla="*/ 5723266 h 5753325"/>
              <a:gd name="connsiteX89" fmla="*/ 1332869 w 6447632"/>
              <a:gd name="connsiteY89" fmla="*/ 5744752 h 5753325"/>
              <a:gd name="connsiteX90" fmla="*/ 1290525 w 6447632"/>
              <a:gd name="connsiteY90" fmla="*/ 5740036 h 5753325"/>
              <a:gd name="connsiteX91" fmla="*/ 1233107 w 6447632"/>
              <a:gd name="connsiteY91" fmla="*/ 5742106 h 5753325"/>
              <a:gd name="connsiteX92" fmla="*/ 1214532 w 6447632"/>
              <a:gd name="connsiteY92" fmla="*/ 5753325 h 5753325"/>
              <a:gd name="connsiteX93" fmla="*/ 1199955 w 6447632"/>
              <a:gd name="connsiteY93" fmla="*/ 5744831 h 5753325"/>
              <a:gd name="connsiteX94" fmla="*/ 1162337 w 6447632"/>
              <a:gd name="connsiteY94" fmla="*/ 5738048 h 5753325"/>
              <a:gd name="connsiteX95" fmla="*/ 1053457 w 6447632"/>
              <a:gd name="connsiteY95" fmla="*/ 5688676 h 5753325"/>
              <a:gd name="connsiteX96" fmla="*/ 1025798 w 6447632"/>
              <a:gd name="connsiteY96" fmla="*/ 5673166 h 5753325"/>
              <a:gd name="connsiteX97" fmla="*/ 947900 w 6447632"/>
              <a:gd name="connsiteY97" fmla="*/ 5657848 h 5753325"/>
              <a:gd name="connsiteX98" fmla="*/ 815627 w 6447632"/>
              <a:gd name="connsiteY98" fmla="*/ 5642557 h 5753325"/>
              <a:gd name="connsiteX99" fmla="*/ 788251 w 6447632"/>
              <a:gd name="connsiteY99" fmla="*/ 5637065 h 5753325"/>
              <a:gd name="connsiteX100" fmla="*/ 767822 w 6447632"/>
              <a:gd name="connsiteY100" fmla="*/ 5623450 h 5753325"/>
              <a:gd name="connsiteX101" fmla="*/ 765791 w 6447632"/>
              <a:gd name="connsiteY101" fmla="*/ 5612539 h 5753325"/>
              <a:gd name="connsiteX102" fmla="*/ 751230 w 6447632"/>
              <a:gd name="connsiteY102" fmla="*/ 5608092 h 5753325"/>
              <a:gd name="connsiteX103" fmla="*/ 748008 w 6447632"/>
              <a:gd name="connsiteY103" fmla="*/ 5605052 h 5753325"/>
              <a:gd name="connsiteX104" fmla="*/ 728871 w 6447632"/>
              <a:gd name="connsiteY104" fmla="*/ 5589469 h 5753325"/>
              <a:gd name="connsiteX105" fmla="*/ 671898 w 6447632"/>
              <a:gd name="connsiteY105" fmla="*/ 5602363 h 5753325"/>
              <a:gd name="connsiteX106" fmla="*/ 615065 w 6447632"/>
              <a:gd name="connsiteY106" fmla="*/ 5580257 h 5753325"/>
              <a:gd name="connsiteX107" fmla="*/ 355785 w 6447632"/>
              <a:gd name="connsiteY107" fmla="*/ 5514383 h 5753325"/>
              <a:gd name="connsiteX108" fmla="*/ 102269 w 6447632"/>
              <a:gd name="connsiteY108" fmla="*/ 5524347 h 5753325"/>
              <a:gd name="connsiteX109" fmla="*/ 13160 w 6447632"/>
              <a:gd name="connsiteY109" fmla="*/ 5514159 h 5753325"/>
              <a:gd name="connsiteX110" fmla="*/ 0 w 6447632"/>
              <a:gd name="connsiteY110" fmla="*/ 5511735 h 5753325"/>
              <a:gd name="connsiteX111" fmla="*/ 0 w 6447632"/>
              <a:gd name="connsiteY111" fmla="*/ 0 h 5753325"/>
              <a:gd name="connsiteX0" fmla="*/ 0 w 6447632"/>
              <a:gd name="connsiteY0" fmla="*/ 0 h 5753325"/>
              <a:gd name="connsiteX1" fmla="*/ 6438980 w 6447632"/>
              <a:gd name="connsiteY1" fmla="*/ 0 h 5753325"/>
              <a:gd name="connsiteX2" fmla="*/ 6439047 w 6447632"/>
              <a:gd name="connsiteY2" fmla="*/ 147 h 5753325"/>
              <a:gd name="connsiteX3" fmla="*/ 6443456 w 6447632"/>
              <a:gd name="connsiteY3" fmla="*/ 130105 h 5753325"/>
              <a:gd name="connsiteX4" fmla="*/ 6447632 w 6447632"/>
              <a:gd name="connsiteY4" fmla="*/ 170016 h 5753325"/>
              <a:gd name="connsiteX5" fmla="*/ 6396598 w 6447632"/>
              <a:gd name="connsiteY5" fmla="*/ 274847 h 5753325"/>
              <a:gd name="connsiteX6" fmla="*/ 6358350 w 6447632"/>
              <a:gd name="connsiteY6" fmla="*/ 492529 h 5753325"/>
              <a:gd name="connsiteX7" fmla="*/ 6354187 w 6447632"/>
              <a:gd name="connsiteY7" fmla="*/ 615799 h 5753325"/>
              <a:gd name="connsiteX8" fmla="*/ 6303977 w 6447632"/>
              <a:gd name="connsiteY8" fmla="*/ 664291 h 5753325"/>
              <a:gd name="connsiteX9" fmla="*/ 6344988 w 6447632"/>
              <a:gd name="connsiteY9" fmla="*/ 697330 h 5753325"/>
              <a:gd name="connsiteX10" fmla="*/ 6334770 w 6447632"/>
              <a:gd name="connsiteY10" fmla="*/ 754001 h 5753325"/>
              <a:gd name="connsiteX11" fmla="*/ 6339879 w 6447632"/>
              <a:gd name="connsiteY11" fmla="*/ 811136 h 5753325"/>
              <a:gd name="connsiteX12" fmla="*/ 6330065 w 6447632"/>
              <a:gd name="connsiteY12" fmla="*/ 893399 h 5753325"/>
              <a:gd name="connsiteX13" fmla="*/ 6345206 w 6447632"/>
              <a:gd name="connsiteY13" fmla="*/ 1018060 h 5753325"/>
              <a:gd name="connsiteX14" fmla="*/ 6362266 w 6447632"/>
              <a:gd name="connsiteY14" fmla="*/ 1151111 h 5753325"/>
              <a:gd name="connsiteX15" fmla="*/ 6334400 w 6447632"/>
              <a:gd name="connsiteY15" fmla="*/ 1280757 h 5753325"/>
              <a:gd name="connsiteX16" fmla="*/ 6356023 w 6447632"/>
              <a:gd name="connsiteY16" fmla="*/ 1356227 h 5753325"/>
              <a:gd name="connsiteX17" fmla="*/ 6356157 w 6447632"/>
              <a:gd name="connsiteY17" fmla="*/ 1361967 h 5753325"/>
              <a:gd name="connsiteX18" fmla="*/ 6350613 w 6447632"/>
              <a:gd name="connsiteY18" fmla="*/ 1393569 h 5753325"/>
              <a:gd name="connsiteX19" fmla="*/ 6357062 w 6447632"/>
              <a:gd name="connsiteY19" fmla="*/ 1444071 h 5753325"/>
              <a:gd name="connsiteX20" fmla="*/ 6364832 w 6447632"/>
              <a:gd name="connsiteY20" fmla="*/ 1478763 h 5753325"/>
              <a:gd name="connsiteX21" fmla="*/ 6369745 w 6447632"/>
              <a:gd name="connsiteY21" fmla="*/ 1495680 h 5753325"/>
              <a:gd name="connsiteX22" fmla="*/ 6370898 w 6447632"/>
              <a:gd name="connsiteY22" fmla="*/ 1513331 h 5753325"/>
              <a:gd name="connsiteX23" fmla="*/ 6339773 w 6447632"/>
              <a:gd name="connsiteY23" fmla="*/ 1527414 h 5753325"/>
              <a:gd name="connsiteX24" fmla="*/ 6321854 w 6447632"/>
              <a:gd name="connsiteY24" fmla="*/ 1635366 h 5753325"/>
              <a:gd name="connsiteX25" fmla="*/ 6299489 w 6447632"/>
              <a:gd name="connsiteY25" fmla="*/ 1784860 h 5753325"/>
              <a:gd name="connsiteX26" fmla="*/ 6267878 w 6447632"/>
              <a:gd name="connsiteY26" fmla="*/ 1858572 h 5753325"/>
              <a:gd name="connsiteX27" fmla="*/ 6251146 w 6447632"/>
              <a:gd name="connsiteY27" fmla="*/ 1926167 h 5753325"/>
              <a:gd name="connsiteX28" fmla="*/ 6210686 w 6447632"/>
              <a:gd name="connsiteY28" fmla="*/ 2014834 h 5753325"/>
              <a:gd name="connsiteX29" fmla="*/ 6106652 w 6447632"/>
              <a:gd name="connsiteY29" fmla="*/ 2150572 h 5753325"/>
              <a:gd name="connsiteX30" fmla="*/ 6097813 w 6447632"/>
              <a:gd name="connsiteY30" fmla="*/ 2172208 h 5753325"/>
              <a:gd name="connsiteX31" fmla="*/ 6095990 w 6447632"/>
              <a:gd name="connsiteY31" fmla="*/ 2181185 h 5753325"/>
              <a:gd name="connsiteX32" fmla="*/ 6090126 w 6447632"/>
              <a:gd name="connsiteY32" fmla="*/ 2192533 h 5753325"/>
              <a:gd name="connsiteX33" fmla="*/ 6089503 w 6447632"/>
              <a:gd name="connsiteY33" fmla="*/ 2192543 h 5753325"/>
              <a:gd name="connsiteX34" fmla="*/ 6084946 w 6447632"/>
              <a:gd name="connsiteY34" fmla="*/ 2203694 h 5753325"/>
              <a:gd name="connsiteX35" fmla="*/ 5987861 w 6447632"/>
              <a:gd name="connsiteY35" fmla="*/ 2304868 h 5753325"/>
              <a:gd name="connsiteX36" fmla="*/ 5973439 w 6447632"/>
              <a:gd name="connsiteY36" fmla="*/ 2385635 h 5753325"/>
              <a:gd name="connsiteX37" fmla="*/ 5916727 w 6447632"/>
              <a:gd name="connsiteY37" fmla="*/ 2458777 h 5753325"/>
              <a:gd name="connsiteX38" fmla="*/ 5856524 w 6447632"/>
              <a:gd name="connsiteY38" fmla="*/ 2583281 h 5753325"/>
              <a:gd name="connsiteX39" fmla="*/ 5838091 w 6447632"/>
              <a:gd name="connsiteY39" fmla="*/ 2753474 h 5753325"/>
              <a:gd name="connsiteX40" fmla="*/ 5744296 w 6447632"/>
              <a:gd name="connsiteY40" fmla="*/ 2893276 h 5753325"/>
              <a:gd name="connsiteX41" fmla="*/ 5682522 w 6447632"/>
              <a:gd name="connsiteY41" fmla="*/ 3044368 h 5753325"/>
              <a:gd name="connsiteX42" fmla="*/ 5557886 w 6447632"/>
              <a:gd name="connsiteY42" fmla="*/ 3304853 h 5753325"/>
              <a:gd name="connsiteX43" fmla="*/ 5483942 w 6447632"/>
              <a:gd name="connsiteY43" fmla="*/ 3416604 h 5753325"/>
              <a:gd name="connsiteX44" fmla="*/ 5461007 w 6447632"/>
              <a:gd name="connsiteY44" fmla="*/ 3503742 h 5753325"/>
              <a:gd name="connsiteX45" fmla="*/ 5437889 w 6447632"/>
              <a:gd name="connsiteY45" fmla="*/ 3559927 h 5753325"/>
              <a:gd name="connsiteX46" fmla="*/ 5432770 w 6447632"/>
              <a:gd name="connsiteY46" fmla="*/ 3562948 h 5753325"/>
              <a:gd name="connsiteX47" fmla="*/ 5406795 w 6447632"/>
              <a:gd name="connsiteY47" fmla="*/ 3578594 h 5753325"/>
              <a:gd name="connsiteX48" fmla="*/ 5381495 w 6447632"/>
              <a:gd name="connsiteY48" fmla="*/ 3599883 h 5753325"/>
              <a:gd name="connsiteX49" fmla="*/ 5363689 w 6447632"/>
              <a:gd name="connsiteY49" fmla="*/ 3633299 h 5753325"/>
              <a:gd name="connsiteX50" fmla="*/ 5291870 w 6447632"/>
              <a:gd name="connsiteY50" fmla="*/ 3799039 h 5753325"/>
              <a:gd name="connsiteX51" fmla="*/ 5241600 w 6447632"/>
              <a:gd name="connsiteY51" fmla="*/ 3894238 h 5753325"/>
              <a:gd name="connsiteX52" fmla="*/ 5211041 w 6447632"/>
              <a:gd name="connsiteY52" fmla="*/ 3924184 h 5753325"/>
              <a:gd name="connsiteX53" fmla="*/ 5176073 w 6447632"/>
              <a:gd name="connsiteY53" fmla="*/ 3970179 h 5753325"/>
              <a:gd name="connsiteX54" fmla="*/ 5172826 w 6447632"/>
              <a:gd name="connsiteY54" fmla="*/ 3991773 h 5753325"/>
              <a:gd name="connsiteX55" fmla="*/ 5157053 w 6447632"/>
              <a:gd name="connsiteY55" fmla="*/ 3997708 h 5753325"/>
              <a:gd name="connsiteX56" fmla="*/ 5127922 w 6447632"/>
              <a:gd name="connsiteY56" fmla="*/ 4022660 h 5753325"/>
              <a:gd name="connsiteX57" fmla="*/ 5020872 w 6447632"/>
              <a:gd name="connsiteY57" fmla="*/ 4075951 h 5753325"/>
              <a:gd name="connsiteX58" fmla="*/ 4991410 w 6447632"/>
              <a:gd name="connsiteY58" fmla="*/ 4087598 h 5753325"/>
              <a:gd name="connsiteX59" fmla="*/ 4930112 w 6447632"/>
              <a:gd name="connsiteY59" fmla="*/ 4138459 h 5753325"/>
              <a:gd name="connsiteX60" fmla="*/ 4834224 w 6447632"/>
              <a:gd name="connsiteY60" fmla="*/ 4231643 h 5753325"/>
              <a:gd name="connsiteX61" fmla="*/ 4812599 w 6447632"/>
              <a:gd name="connsiteY61" fmla="*/ 4249449 h 5753325"/>
              <a:gd name="connsiteX62" fmla="*/ 4789188 w 6447632"/>
              <a:gd name="connsiteY62" fmla="*/ 4256678 h 5753325"/>
              <a:gd name="connsiteX63" fmla="*/ 4779554 w 6447632"/>
              <a:gd name="connsiteY63" fmla="*/ 4251313 h 5753325"/>
              <a:gd name="connsiteX64" fmla="*/ 4766885 w 6447632"/>
              <a:gd name="connsiteY64" fmla="*/ 4259812 h 5753325"/>
              <a:gd name="connsiteX65" fmla="*/ 4762510 w 6447632"/>
              <a:gd name="connsiteY65" fmla="*/ 4260383 h 5753325"/>
              <a:gd name="connsiteX66" fmla="*/ 4738416 w 6447632"/>
              <a:gd name="connsiteY66" fmla="*/ 4265355 h 5753325"/>
              <a:gd name="connsiteX67" fmla="*/ 4712007 w 6447632"/>
              <a:gd name="connsiteY67" fmla="*/ 4317892 h 5753325"/>
              <a:gd name="connsiteX68" fmla="*/ 4658930 w 6447632"/>
              <a:gd name="connsiteY68" fmla="*/ 4348041 h 5753325"/>
              <a:gd name="connsiteX69" fmla="*/ 4443526 w 6447632"/>
              <a:gd name="connsiteY69" fmla="*/ 4507851 h 5753325"/>
              <a:gd name="connsiteX70" fmla="*/ 4289766 w 6447632"/>
              <a:gd name="connsiteY70" fmla="*/ 4711450 h 5753325"/>
              <a:gd name="connsiteX71" fmla="*/ 4150870 w 6447632"/>
              <a:gd name="connsiteY71" fmla="*/ 4818480 h 5753325"/>
              <a:gd name="connsiteX72" fmla="*/ 4006639 w 6447632"/>
              <a:gd name="connsiteY72" fmla="*/ 4933815 h 5753325"/>
              <a:gd name="connsiteX73" fmla="*/ 3298210 w 6447632"/>
              <a:gd name="connsiteY73" fmla="*/ 5070790 h 5753325"/>
              <a:gd name="connsiteX74" fmla="*/ 2947678 w 6447632"/>
              <a:gd name="connsiteY74" fmla="*/ 5117869 h 5753325"/>
              <a:gd name="connsiteX75" fmla="*/ 2822169 w 6447632"/>
              <a:gd name="connsiteY75" fmla="*/ 5129396 h 5753325"/>
              <a:gd name="connsiteX76" fmla="*/ 2538773 w 6447632"/>
              <a:gd name="connsiteY76" fmla="*/ 5313397 h 5753325"/>
              <a:gd name="connsiteX77" fmla="*/ 2014500 w 6447632"/>
              <a:gd name="connsiteY77" fmla="*/ 5519744 h 5753325"/>
              <a:gd name="connsiteX78" fmla="*/ 1934391 w 6447632"/>
              <a:gd name="connsiteY78" fmla="*/ 5591335 h 5753325"/>
              <a:gd name="connsiteX79" fmla="*/ 1892550 w 6447632"/>
              <a:gd name="connsiteY79" fmla="*/ 5649708 h 5753325"/>
              <a:gd name="connsiteX80" fmla="*/ 1854769 w 6447632"/>
              <a:gd name="connsiteY80" fmla="*/ 5647691 h 5753325"/>
              <a:gd name="connsiteX81" fmla="*/ 1809461 w 6447632"/>
              <a:gd name="connsiteY81" fmla="*/ 5648628 h 5753325"/>
              <a:gd name="connsiteX82" fmla="*/ 1745150 w 6447632"/>
              <a:gd name="connsiteY82" fmla="*/ 5693879 h 5753325"/>
              <a:gd name="connsiteX83" fmla="*/ 1713375 w 6447632"/>
              <a:gd name="connsiteY83" fmla="*/ 5684672 h 5753325"/>
              <a:gd name="connsiteX84" fmla="*/ 1707808 w 6447632"/>
              <a:gd name="connsiteY84" fmla="*/ 5682611 h 5753325"/>
              <a:gd name="connsiteX85" fmla="*/ 1679313 w 6447632"/>
              <a:gd name="connsiteY85" fmla="*/ 5672360 h 5753325"/>
              <a:gd name="connsiteX86" fmla="*/ 1646933 w 6447632"/>
              <a:gd name="connsiteY86" fmla="*/ 5666227 h 5753325"/>
              <a:gd name="connsiteX87" fmla="*/ 1610055 w 6447632"/>
              <a:gd name="connsiteY87" fmla="*/ 5673643 h 5753325"/>
              <a:gd name="connsiteX88" fmla="*/ 1437641 w 6447632"/>
              <a:gd name="connsiteY88" fmla="*/ 5723266 h 5753325"/>
              <a:gd name="connsiteX89" fmla="*/ 1332869 w 6447632"/>
              <a:gd name="connsiteY89" fmla="*/ 5744752 h 5753325"/>
              <a:gd name="connsiteX90" fmla="*/ 1290525 w 6447632"/>
              <a:gd name="connsiteY90" fmla="*/ 5740036 h 5753325"/>
              <a:gd name="connsiteX91" fmla="*/ 1233107 w 6447632"/>
              <a:gd name="connsiteY91" fmla="*/ 5742106 h 5753325"/>
              <a:gd name="connsiteX92" fmla="*/ 1214532 w 6447632"/>
              <a:gd name="connsiteY92" fmla="*/ 5753325 h 5753325"/>
              <a:gd name="connsiteX93" fmla="*/ 1199955 w 6447632"/>
              <a:gd name="connsiteY93" fmla="*/ 5744831 h 5753325"/>
              <a:gd name="connsiteX94" fmla="*/ 1162337 w 6447632"/>
              <a:gd name="connsiteY94" fmla="*/ 5738048 h 5753325"/>
              <a:gd name="connsiteX95" fmla="*/ 1053457 w 6447632"/>
              <a:gd name="connsiteY95" fmla="*/ 5688676 h 5753325"/>
              <a:gd name="connsiteX96" fmla="*/ 1025798 w 6447632"/>
              <a:gd name="connsiteY96" fmla="*/ 5673166 h 5753325"/>
              <a:gd name="connsiteX97" fmla="*/ 947900 w 6447632"/>
              <a:gd name="connsiteY97" fmla="*/ 5657848 h 5753325"/>
              <a:gd name="connsiteX98" fmla="*/ 815627 w 6447632"/>
              <a:gd name="connsiteY98" fmla="*/ 5642557 h 5753325"/>
              <a:gd name="connsiteX99" fmla="*/ 788251 w 6447632"/>
              <a:gd name="connsiteY99" fmla="*/ 5637065 h 5753325"/>
              <a:gd name="connsiteX100" fmla="*/ 767822 w 6447632"/>
              <a:gd name="connsiteY100" fmla="*/ 5623450 h 5753325"/>
              <a:gd name="connsiteX101" fmla="*/ 765791 w 6447632"/>
              <a:gd name="connsiteY101" fmla="*/ 5612539 h 5753325"/>
              <a:gd name="connsiteX102" fmla="*/ 751230 w 6447632"/>
              <a:gd name="connsiteY102" fmla="*/ 5608092 h 5753325"/>
              <a:gd name="connsiteX103" fmla="*/ 748008 w 6447632"/>
              <a:gd name="connsiteY103" fmla="*/ 5605052 h 5753325"/>
              <a:gd name="connsiteX104" fmla="*/ 728871 w 6447632"/>
              <a:gd name="connsiteY104" fmla="*/ 5589469 h 5753325"/>
              <a:gd name="connsiteX105" fmla="*/ 671898 w 6447632"/>
              <a:gd name="connsiteY105" fmla="*/ 5602363 h 5753325"/>
              <a:gd name="connsiteX106" fmla="*/ 615065 w 6447632"/>
              <a:gd name="connsiteY106" fmla="*/ 5580257 h 5753325"/>
              <a:gd name="connsiteX107" fmla="*/ 355785 w 6447632"/>
              <a:gd name="connsiteY107" fmla="*/ 5514383 h 5753325"/>
              <a:gd name="connsiteX108" fmla="*/ 102269 w 6447632"/>
              <a:gd name="connsiteY108" fmla="*/ 5524347 h 5753325"/>
              <a:gd name="connsiteX109" fmla="*/ 13160 w 6447632"/>
              <a:gd name="connsiteY109" fmla="*/ 5514159 h 5753325"/>
              <a:gd name="connsiteX110" fmla="*/ 0 w 6447632"/>
              <a:gd name="connsiteY110" fmla="*/ 5511735 h 5753325"/>
              <a:gd name="connsiteX111" fmla="*/ 0 w 6447632"/>
              <a:gd name="connsiteY111" fmla="*/ 0 h 5753325"/>
              <a:gd name="connsiteX0" fmla="*/ 0 w 6447632"/>
              <a:gd name="connsiteY0" fmla="*/ 0 h 5753325"/>
              <a:gd name="connsiteX1" fmla="*/ 6438980 w 6447632"/>
              <a:gd name="connsiteY1" fmla="*/ 0 h 5753325"/>
              <a:gd name="connsiteX2" fmla="*/ 6439047 w 6447632"/>
              <a:gd name="connsiteY2" fmla="*/ 147 h 5753325"/>
              <a:gd name="connsiteX3" fmla="*/ 6443456 w 6447632"/>
              <a:gd name="connsiteY3" fmla="*/ 130105 h 5753325"/>
              <a:gd name="connsiteX4" fmla="*/ 6447632 w 6447632"/>
              <a:gd name="connsiteY4" fmla="*/ 170016 h 5753325"/>
              <a:gd name="connsiteX5" fmla="*/ 6396598 w 6447632"/>
              <a:gd name="connsiteY5" fmla="*/ 274847 h 5753325"/>
              <a:gd name="connsiteX6" fmla="*/ 6358350 w 6447632"/>
              <a:gd name="connsiteY6" fmla="*/ 492529 h 5753325"/>
              <a:gd name="connsiteX7" fmla="*/ 6354187 w 6447632"/>
              <a:gd name="connsiteY7" fmla="*/ 615799 h 5753325"/>
              <a:gd name="connsiteX8" fmla="*/ 6303977 w 6447632"/>
              <a:gd name="connsiteY8" fmla="*/ 664291 h 5753325"/>
              <a:gd name="connsiteX9" fmla="*/ 6344988 w 6447632"/>
              <a:gd name="connsiteY9" fmla="*/ 697330 h 5753325"/>
              <a:gd name="connsiteX10" fmla="*/ 6334770 w 6447632"/>
              <a:gd name="connsiteY10" fmla="*/ 754001 h 5753325"/>
              <a:gd name="connsiteX11" fmla="*/ 6339879 w 6447632"/>
              <a:gd name="connsiteY11" fmla="*/ 811136 h 5753325"/>
              <a:gd name="connsiteX12" fmla="*/ 6330065 w 6447632"/>
              <a:gd name="connsiteY12" fmla="*/ 893399 h 5753325"/>
              <a:gd name="connsiteX13" fmla="*/ 6345206 w 6447632"/>
              <a:gd name="connsiteY13" fmla="*/ 1018060 h 5753325"/>
              <a:gd name="connsiteX14" fmla="*/ 6341532 w 6447632"/>
              <a:gd name="connsiteY14" fmla="*/ 1151111 h 5753325"/>
              <a:gd name="connsiteX15" fmla="*/ 6334400 w 6447632"/>
              <a:gd name="connsiteY15" fmla="*/ 1280757 h 5753325"/>
              <a:gd name="connsiteX16" fmla="*/ 6356023 w 6447632"/>
              <a:gd name="connsiteY16" fmla="*/ 1356227 h 5753325"/>
              <a:gd name="connsiteX17" fmla="*/ 6356157 w 6447632"/>
              <a:gd name="connsiteY17" fmla="*/ 1361967 h 5753325"/>
              <a:gd name="connsiteX18" fmla="*/ 6350613 w 6447632"/>
              <a:gd name="connsiteY18" fmla="*/ 1393569 h 5753325"/>
              <a:gd name="connsiteX19" fmla="*/ 6357062 w 6447632"/>
              <a:gd name="connsiteY19" fmla="*/ 1444071 h 5753325"/>
              <a:gd name="connsiteX20" fmla="*/ 6364832 w 6447632"/>
              <a:gd name="connsiteY20" fmla="*/ 1478763 h 5753325"/>
              <a:gd name="connsiteX21" fmla="*/ 6369745 w 6447632"/>
              <a:gd name="connsiteY21" fmla="*/ 1495680 h 5753325"/>
              <a:gd name="connsiteX22" fmla="*/ 6370898 w 6447632"/>
              <a:gd name="connsiteY22" fmla="*/ 1513331 h 5753325"/>
              <a:gd name="connsiteX23" fmla="*/ 6339773 w 6447632"/>
              <a:gd name="connsiteY23" fmla="*/ 1527414 h 5753325"/>
              <a:gd name="connsiteX24" fmla="*/ 6321854 w 6447632"/>
              <a:gd name="connsiteY24" fmla="*/ 1635366 h 5753325"/>
              <a:gd name="connsiteX25" fmla="*/ 6299489 w 6447632"/>
              <a:gd name="connsiteY25" fmla="*/ 1784860 h 5753325"/>
              <a:gd name="connsiteX26" fmla="*/ 6267878 w 6447632"/>
              <a:gd name="connsiteY26" fmla="*/ 1858572 h 5753325"/>
              <a:gd name="connsiteX27" fmla="*/ 6251146 w 6447632"/>
              <a:gd name="connsiteY27" fmla="*/ 1926167 h 5753325"/>
              <a:gd name="connsiteX28" fmla="*/ 6210686 w 6447632"/>
              <a:gd name="connsiteY28" fmla="*/ 2014834 h 5753325"/>
              <a:gd name="connsiteX29" fmla="*/ 6106652 w 6447632"/>
              <a:gd name="connsiteY29" fmla="*/ 2150572 h 5753325"/>
              <a:gd name="connsiteX30" fmla="*/ 6097813 w 6447632"/>
              <a:gd name="connsiteY30" fmla="*/ 2172208 h 5753325"/>
              <a:gd name="connsiteX31" fmla="*/ 6095990 w 6447632"/>
              <a:gd name="connsiteY31" fmla="*/ 2181185 h 5753325"/>
              <a:gd name="connsiteX32" fmla="*/ 6090126 w 6447632"/>
              <a:gd name="connsiteY32" fmla="*/ 2192533 h 5753325"/>
              <a:gd name="connsiteX33" fmla="*/ 6089503 w 6447632"/>
              <a:gd name="connsiteY33" fmla="*/ 2192543 h 5753325"/>
              <a:gd name="connsiteX34" fmla="*/ 6084946 w 6447632"/>
              <a:gd name="connsiteY34" fmla="*/ 2203694 h 5753325"/>
              <a:gd name="connsiteX35" fmla="*/ 5987861 w 6447632"/>
              <a:gd name="connsiteY35" fmla="*/ 2304868 h 5753325"/>
              <a:gd name="connsiteX36" fmla="*/ 5973439 w 6447632"/>
              <a:gd name="connsiteY36" fmla="*/ 2385635 h 5753325"/>
              <a:gd name="connsiteX37" fmla="*/ 5916727 w 6447632"/>
              <a:gd name="connsiteY37" fmla="*/ 2458777 h 5753325"/>
              <a:gd name="connsiteX38" fmla="*/ 5856524 w 6447632"/>
              <a:gd name="connsiteY38" fmla="*/ 2583281 h 5753325"/>
              <a:gd name="connsiteX39" fmla="*/ 5838091 w 6447632"/>
              <a:gd name="connsiteY39" fmla="*/ 2753474 h 5753325"/>
              <a:gd name="connsiteX40" fmla="*/ 5744296 w 6447632"/>
              <a:gd name="connsiteY40" fmla="*/ 2893276 h 5753325"/>
              <a:gd name="connsiteX41" fmla="*/ 5682522 w 6447632"/>
              <a:gd name="connsiteY41" fmla="*/ 3044368 h 5753325"/>
              <a:gd name="connsiteX42" fmla="*/ 5557886 w 6447632"/>
              <a:gd name="connsiteY42" fmla="*/ 3304853 h 5753325"/>
              <a:gd name="connsiteX43" fmla="*/ 5483942 w 6447632"/>
              <a:gd name="connsiteY43" fmla="*/ 3416604 h 5753325"/>
              <a:gd name="connsiteX44" fmla="*/ 5461007 w 6447632"/>
              <a:gd name="connsiteY44" fmla="*/ 3503742 h 5753325"/>
              <a:gd name="connsiteX45" fmla="*/ 5437889 w 6447632"/>
              <a:gd name="connsiteY45" fmla="*/ 3559927 h 5753325"/>
              <a:gd name="connsiteX46" fmla="*/ 5432770 w 6447632"/>
              <a:gd name="connsiteY46" fmla="*/ 3562948 h 5753325"/>
              <a:gd name="connsiteX47" fmla="*/ 5406795 w 6447632"/>
              <a:gd name="connsiteY47" fmla="*/ 3578594 h 5753325"/>
              <a:gd name="connsiteX48" fmla="*/ 5381495 w 6447632"/>
              <a:gd name="connsiteY48" fmla="*/ 3599883 h 5753325"/>
              <a:gd name="connsiteX49" fmla="*/ 5363689 w 6447632"/>
              <a:gd name="connsiteY49" fmla="*/ 3633299 h 5753325"/>
              <a:gd name="connsiteX50" fmla="*/ 5291870 w 6447632"/>
              <a:gd name="connsiteY50" fmla="*/ 3799039 h 5753325"/>
              <a:gd name="connsiteX51" fmla="*/ 5241600 w 6447632"/>
              <a:gd name="connsiteY51" fmla="*/ 3894238 h 5753325"/>
              <a:gd name="connsiteX52" fmla="*/ 5211041 w 6447632"/>
              <a:gd name="connsiteY52" fmla="*/ 3924184 h 5753325"/>
              <a:gd name="connsiteX53" fmla="*/ 5176073 w 6447632"/>
              <a:gd name="connsiteY53" fmla="*/ 3970179 h 5753325"/>
              <a:gd name="connsiteX54" fmla="*/ 5172826 w 6447632"/>
              <a:gd name="connsiteY54" fmla="*/ 3991773 h 5753325"/>
              <a:gd name="connsiteX55" fmla="*/ 5157053 w 6447632"/>
              <a:gd name="connsiteY55" fmla="*/ 3997708 h 5753325"/>
              <a:gd name="connsiteX56" fmla="*/ 5127922 w 6447632"/>
              <a:gd name="connsiteY56" fmla="*/ 4022660 h 5753325"/>
              <a:gd name="connsiteX57" fmla="*/ 5020872 w 6447632"/>
              <a:gd name="connsiteY57" fmla="*/ 4075951 h 5753325"/>
              <a:gd name="connsiteX58" fmla="*/ 4991410 w 6447632"/>
              <a:gd name="connsiteY58" fmla="*/ 4087598 h 5753325"/>
              <a:gd name="connsiteX59" fmla="*/ 4930112 w 6447632"/>
              <a:gd name="connsiteY59" fmla="*/ 4138459 h 5753325"/>
              <a:gd name="connsiteX60" fmla="*/ 4834224 w 6447632"/>
              <a:gd name="connsiteY60" fmla="*/ 4231643 h 5753325"/>
              <a:gd name="connsiteX61" fmla="*/ 4812599 w 6447632"/>
              <a:gd name="connsiteY61" fmla="*/ 4249449 h 5753325"/>
              <a:gd name="connsiteX62" fmla="*/ 4789188 w 6447632"/>
              <a:gd name="connsiteY62" fmla="*/ 4256678 h 5753325"/>
              <a:gd name="connsiteX63" fmla="*/ 4779554 w 6447632"/>
              <a:gd name="connsiteY63" fmla="*/ 4251313 h 5753325"/>
              <a:gd name="connsiteX64" fmla="*/ 4766885 w 6447632"/>
              <a:gd name="connsiteY64" fmla="*/ 4259812 h 5753325"/>
              <a:gd name="connsiteX65" fmla="*/ 4762510 w 6447632"/>
              <a:gd name="connsiteY65" fmla="*/ 4260383 h 5753325"/>
              <a:gd name="connsiteX66" fmla="*/ 4738416 w 6447632"/>
              <a:gd name="connsiteY66" fmla="*/ 4265355 h 5753325"/>
              <a:gd name="connsiteX67" fmla="*/ 4712007 w 6447632"/>
              <a:gd name="connsiteY67" fmla="*/ 4317892 h 5753325"/>
              <a:gd name="connsiteX68" fmla="*/ 4658930 w 6447632"/>
              <a:gd name="connsiteY68" fmla="*/ 4348041 h 5753325"/>
              <a:gd name="connsiteX69" fmla="*/ 4443526 w 6447632"/>
              <a:gd name="connsiteY69" fmla="*/ 4507851 h 5753325"/>
              <a:gd name="connsiteX70" fmla="*/ 4289766 w 6447632"/>
              <a:gd name="connsiteY70" fmla="*/ 4711450 h 5753325"/>
              <a:gd name="connsiteX71" fmla="*/ 4150870 w 6447632"/>
              <a:gd name="connsiteY71" fmla="*/ 4818480 h 5753325"/>
              <a:gd name="connsiteX72" fmla="*/ 4006639 w 6447632"/>
              <a:gd name="connsiteY72" fmla="*/ 4933815 h 5753325"/>
              <a:gd name="connsiteX73" fmla="*/ 3298210 w 6447632"/>
              <a:gd name="connsiteY73" fmla="*/ 5070790 h 5753325"/>
              <a:gd name="connsiteX74" fmla="*/ 2947678 w 6447632"/>
              <a:gd name="connsiteY74" fmla="*/ 5117869 h 5753325"/>
              <a:gd name="connsiteX75" fmla="*/ 2822169 w 6447632"/>
              <a:gd name="connsiteY75" fmla="*/ 5129396 h 5753325"/>
              <a:gd name="connsiteX76" fmla="*/ 2538773 w 6447632"/>
              <a:gd name="connsiteY76" fmla="*/ 5313397 h 5753325"/>
              <a:gd name="connsiteX77" fmla="*/ 2014500 w 6447632"/>
              <a:gd name="connsiteY77" fmla="*/ 5519744 h 5753325"/>
              <a:gd name="connsiteX78" fmla="*/ 1934391 w 6447632"/>
              <a:gd name="connsiteY78" fmla="*/ 5591335 h 5753325"/>
              <a:gd name="connsiteX79" fmla="*/ 1892550 w 6447632"/>
              <a:gd name="connsiteY79" fmla="*/ 5649708 h 5753325"/>
              <a:gd name="connsiteX80" fmla="*/ 1854769 w 6447632"/>
              <a:gd name="connsiteY80" fmla="*/ 5647691 h 5753325"/>
              <a:gd name="connsiteX81" fmla="*/ 1809461 w 6447632"/>
              <a:gd name="connsiteY81" fmla="*/ 5648628 h 5753325"/>
              <a:gd name="connsiteX82" fmla="*/ 1745150 w 6447632"/>
              <a:gd name="connsiteY82" fmla="*/ 5693879 h 5753325"/>
              <a:gd name="connsiteX83" fmla="*/ 1713375 w 6447632"/>
              <a:gd name="connsiteY83" fmla="*/ 5684672 h 5753325"/>
              <a:gd name="connsiteX84" fmla="*/ 1707808 w 6447632"/>
              <a:gd name="connsiteY84" fmla="*/ 5682611 h 5753325"/>
              <a:gd name="connsiteX85" fmla="*/ 1679313 w 6447632"/>
              <a:gd name="connsiteY85" fmla="*/ 5672360 h 5753325"/>
              <a:gd name="connsiteX86" fmla="*/ 1646933 w 6447632"/>
              <a:gd name="connsiteY86" fmla="*/ 5666227 h 5753325"/>
              <a:gd name="connsiteX87" fmla="*/ 1610055 w 6447632"/>
              <a:gd name="connsiteY87" fmla="*/ 5673643 h 5753325"/>
              <a:gd name="connsiteX88" fmla="*/ 1437641 w 6447632"/>
              <a:gd name="connsiteY88" fmla="*/ 5723266 h 5753325"/>
              <a:gd name="connsiteX89" fmla="*/ 1332869 w 6447632"/>
              <a:gd name="connsiteY89" fmla="*/ 5744752 h 5753325"/>
              <a:gd name="connsiteX90" fmla="*/ 1290525 w 6447632"/>
              <a:gd name="connsiteY90" fmla="*/ 5740036 h 5753325"/>
              <a:gd name="connsiteX91" fmla="*/ 1233107 w 6447632"/>
              <a:gd name="connsiteY91" fmla="*/ 5742106 h 5753325"/>
              <a:gd name="connsiteX92" fmla="*/ 1214532 w 6447632"/>
              <a:gd name="connsiteY92" fmla="*/ 5753325 h 5753325"/>
              <a:gd name="connsiteX93" fmla="*/ 1199955 w 6447632"/>
              <a:gd name="connsiteY93" fmla="*/ 5744831 h 5753325"/>
              <a:gd name="connsiteX94" fmla="*/ 1162337 w 6447632"/>
              <a:gd name="connsiteY94" fmla="*/ 5738048 h 5753325"/>
              <a:gd name="connsiteX95" fmla="*/ 1053457 w 6447632"/>
              <a:gd name="connsiteY95" fmla="*/ 5688676 h 5753325"/>
              <a:gd name="connsiteX96" fmla="*/ 1025798 w 6447632"/>
              <a:gd name="connsiteY96" fmla="*/ 5673166 h 5753325"/>
              <a:gd name="connsiteX97" fmla="*/ 947900 w 6447632"/>
              <a:gd name="connsiteY97" fmla="*/ 5657848 h 5753325"/>
              <a:gd name="connsiteX98" fmla="*/ 815627 w 6447632"/>
              <a:gd name="connsiteY98" fmla="*/ 5642557 h 5753325"/>
              <a:gd name="connsiteX99" fmla="*/ 788251 w 6447632"/>
              <a:gd name="connsiteY99" fmla="*/ 5637065 h 5753325"/>
              <a:gd name="connsiteX100" fmla="*/ 767822 w 6447632"/>
              <a:gd name="connsiteY100" fmla="*/ 5623450 h 5753325"/>
              <a:gd name="connsiteX101" fmla="*/ 765791 w 6447632"/>
              <a:gd name="connsiteY101" fmla="*/ 5612539 h 5753325"/>
              <a:gd name="connsiteX102" fmla="*/ 751230 w 6447632"/>
              <a:gd name="connsiteY102" fmla="*/ 5608092 h 5753325"/>
              <a:gd name="connsiteX103" fmla="*/ 748008 w 6447632"/>
              <a:gd name="connsiteY103" fmla="*/ 5605052 h 5753325"/>
              <a:gd name="connsiteX104" fmla="*/ 728871 w 6447632"/>
              <a:gd name="connsiteY104" fmla="*/ 5589469 h 5753325"/>
              <a:gd name="connsiteX105" fmla="*/ 671898 w 6447632"/>
              <a:gd name="connsiteY105" fmla="*/ 5602363 h 5753325"/>
              <a:gd name="connsiteX106" fmla="*/ 615065 w 6447632"/>
              <a:gd name="connsiteY106" fmla="*/ 5580257 h 5753325"/>
              <a:gd name="connsiteX107" fmla="*/ 355785 w 6447632"/>
              <a:gd name="connsiteY107" fmla="*/ 5514383 h 5753325"/>
              <a:gd name="connsiteX108" fmla="*/ 102269 w 6447632"/>
              <a:gd name="connsiteY108" fmla="*/ 5524347 h 5753325"/>
              <a:gd name="connsiteX109" fmla="*/ 13160 w 6447632"/>
              <a:gd name="connsiteY109" fmla="*/ 5514159 h 5753325"/>
              <a:gd name="connsiteX110" fmla="*/ 0 w 6447632"/>
              <a:gd name="connsiteY110" fmla="*/ 5511735 h 5753325"/>
              <a:gd name="connsiteX111" fmla="*/ 0 w 6447632"/>
              <a:gd name="connsiteY111" fmla="*/ 0 h 5753325"/>
              <a:gd name="connsiteX0" fmla="*/ 0 w 6447632"/>
              <a:gd name="connsiteY0" fmla="*/ 0 h 5753325"/>
              <a:gd name="connsiteX1" fmla="*/ 6438980 w 6447632"/>
              <a:gd name="connsiteY1" fmla="*/ 0 h 5753325"/>
              <a:gd name="connsiteX2" fmla="*/ 6439047 w 6447632"/>
              <a:gd name="connsiteY2" fmla="*/ 147 h 5753325"/>
              <a:gd name="connsiteX3" fmla="*/ 6443456 w 6447632"/>
              <a:gd name="connsiteY3" fmla="*/ 130105 h 5753325"/>
              <a:gd name="connsiteX4" fmla="*/ 6447632 w 6447632"/>
              <a:gd name="connsiteY4" fmla="*/ 170016 h 5753325"/>
              <a:gd name="connsiteX5" fmla="*/ 6396598 w 6447632"/>
              <a:gd name="connsiteY5" fmla="*/ 274847 h 5753325"/>
              <a:gd name="connsiteX6" fmla="*/ 6358350 w 6447632"/>
              <a:gd name="connsiteY6" fmla="*/ 492529 h 5753325"/>
              <a:gd name="connsiteX7" fmla="*/ 6354187 w 6447632"/>
              <a:gd name="connsiteY7" fmla="*/ 615799 h 5753325"/>
              <a:gd name="connsiteX8" fmla="*/ 6303977 w 6447632"/>
              <a:gd name="connsiteY8" fmla="*/ 664291 h 5753325"/>
              <a:gd name="connsiteX9" fmla="*/ 6344988 w 6447632"/>
              <a:gd name="connsiteY9" fmla="*/ 697330 h 5753325"/>
              <a:gd name="connsiteX10" fmla="*/ 6334770 w 6447632"/>
              <a:gd name="connsiteY10" fmla="*/ 754001 h 5753325"/>
              <a:gd name="connsiteX11" fmla="*/ 6339879 w 6447632"/>
              <a:gd name="connsiteY11" fmla="*/ 811136 h 5753325"/>
              <a:gd name="connsiteX12" fmla="*/ 6330065 w 6447632"/>
              <a:gd name="connsiteY12" fmla="*/ 893399 h 5753325"/>
              <a:gd name="connsiteX13" fmla="*/ 6328618 w 6447632"/>
              <a:gd name="connsiteY13" fmla="*/ 1009766 h 5753325"/>
              <a:gd name="connsiteX14" fmla="*/ 6341532 w 6447632"/>
              <a:gd name="connsiteY14" fmla="*/ 1151111 h 5753325"/>
              <a:gd name="connsiteX15" fmla="*/ 6334400 w 6447632"/>
              <a:gd name="connsiteY15" fmla="*/ 1280757 h 5753325"/>
              <a:gd name="connsiteX16" fmla="*/ 6356023 w 6447632"/>
              <a:gd name="connsiteY16" fmla="*/ 1356227 h 5753325"/>
              <a:gd name="connsiteX17" fmla="*/ 6356157 w 6447632"/>
              <a:gd name="connsiteY17" fmla="*/ 1361967 h 5753325"/>
              <a:gd name="connsiteX18" fmla="*/ 6350613 w 6447632"/>
              <a:gd name="connsiteY18" fmla="*/ 1393569 h 5753325"/>
              <a:gd name="connsiteX19" fmla="*/ 6357062 w 6447632"/>
              <a:gd name="connsiteY19" fmla="*/ 1444071 h 5753325"/>
              <a:gd name="connsiteX20" fmla="*/ 6364832 w 6447632"/>
              <a:gd name="connsiteY20" fmla="*/ 1478763 h 5753325"/>
              <a:gd name="connsiteX21" fmla="*/ 6369745 w 6447632"/>
              <a:gd name="connsiteY21" fmla="*/ 1495680 h 5753325"/>
              <a:gd name="connsiteX22" fmla="*/ 6370898 w 6447632"/>
              <a:gd name="connsiteY22" fmla="*/ 1513331 h 5753325"/>
              <a:gd name="connsiteX23" fmla="*/ 6339773 w 6447632"/>
              <a:gd name="connsiteY23" fmla="*/ 1527414 h 5753325"/>
              <a:gd name="connsiteX24" fmla="*/ 6321854 w 6447632"/>
              <a:gd name="connsiteY24" fmla="*/ 1635366 h 5753325"/>
              <a:gd name="connsiteX25" fmla="*/ 6299489 w 6447632"/>
              <a:gd name="connsiteY25" fmla="*/ 1784860 h 5753325"/>
              <a:gd name="connsiteX26" fmla="*/ 6267878 w 6447632"/>
              <a:gd name="connsiteY26" fmla="*/ 1858572 h 5753325"/>
              <a:gd name="connsiteX27" fmla="*/ 6251146 w 6447632"/>
              <a:gd name="connsiteY27" fmla="*/ 1926167 h 5753325"/>
              <a:gd name="connsiteX28" fmla="*/ 6210686 w 6447632"/>
              <a:gd name="connsiteY28" fmla="*/ 2014834 h 5753325"/>
              <a:gd name="connsiteX29" fmla="*/ 6106652 w 6447632"/>
              <a:gd name="connsiteY29" fmla="*/ 2150572 h 5753325"/>
              <a:gd name="connsiteX30" fmla="*/ 6097813 w 6447632"/>
              <a:gd name="connsiteY30" fmla="*/ 2172208 h 5753325"/>
              <a:gd name="connsiteX31" fmla="*/ 6095990 w 6447632"/>
              <a:gd name="connsiteY31" fmla="*/ 2181185 h 5753325"/>
              <a:gd name="connsiteX32" fmla="*/ 6090126 w 6447632"/>
              <a:gd name="connsiteY32" fmla="*/ 2192533 h 5753325"/>
              <a:gd name="connsiteX33" fmla="*/ 6089503 w 6447632"/>
              <a:gd name="connsiteY33" fmla="*/ 2192543 h 5753325"/>
              <a:gd name="connsiteX34" fmla="*/ 6084946 w 6447632"/>
              <a:gd name="connsiteY34" fmla="*/ 2203694 h 5753325"/>
              <a:gd name="connsiteX35" fmla="*/ 5987861 w 6447632"/>
              <a:gd name="connsiteY35" fmla="*/ 2304868 h 5753325"/>
              <a:gd name="connsiteX36" fmla="*/ 5973439 w 6447632"/>
              <a:gd name="connsiteY36" fmla="*/ 2385635 h 5753325"/>
              <a:gd name="connsiteX37" fmla="*/ 5916727 w 6447632"/>
              <a:gd name="connsiteY37" fmla="*/ 2458777 h 5753325"/>
              <a:gd name="connsiteX38" fmla="*/ 5856524 w 6447632"/>
              <a:gd name="connsiteY38" fmla="*/ 2583281 h 5753325"/>
              <a:gd name="connsiteX39" fmla="*/ 5838091 w 6447632"/>
              <a:gd name="connsiteY39" fmla="*/ 2753474 h 5753325"/>
              <a:gd name="connsiteX40" fmla="*/ 5744296 w 6447632"/>
              <a:gd name="connsiteY40" fmla="*/ 2893276 h 5753325"/>
              <a:gd name="connsiteX41" fmla="*/ 5682522 w 6447632"/>
              <a:gd name="connsiteY41" fmla="*/ 3044368 h 5753325"/>
              <a:gd name="connsiteX42" fmla="*/ 5557886 w 6447632"/>
              <a:gd name="connsiteY42" fmla="*/ 3304853 h 5753325"/>
              <a:gd name="connsiteX43" fmla="*/ 5483942 w 6447632"/>
              <a:gd name="connsiteY43" fmla="*/ 3416604 h 5753325"/>
              <a:gd name="connsiteX44" fmla="*/ 5461007 w 6447632"/>
              <a:gd name="connsiteY44" fmla="*/ 3503742 h 5753325"/>
              <a:gd name="connsiteX45" fmla="*/ 5437889 w 6447632"/>
              <a:gd name="connsiteY45" fmla="*/ 3559927 h 5753325"/>
              <a:gd name="connsiteX46" fmla="*/ 5432770 w 6447632"/>
              <a:gd name="connsiteY46" fmla="*/ 3562948 h 5753325"/>
              <a:gd name="connsiteX47" fmla="*/ 5406795 w 6447632"/>
              <a:gd name="connsiteY47" fmla="*/ 3578594 h 5753325"/>
              <a:gd name="connsiteX48" fmla="*/ 5381495 w 6447632"/>
              <a:gd name="connsiteY48" fmla="*/ 3599883 h 5753325"/>
              <a:gd name="connsiteX49" fmla="*/ 5363689 w 6447632"/>
              <a:gd name="connsiteY49" fmla="*/ 3633299 h 5753325"/>
              <a:gd name="connsiteX50" fmla="*/ 5291870 w 6447632"/>
              <a:gd name="connsiteY50" fmla="*/ 3799039 h 5753325"/>
              <a:gd name="connsiteX51" fmla="*/ 5241600 w 6447632"/>
              <a:gd name="connsiteY51" fmla="*/ 3894238 h 5753325"/>
              <a:gd name="connsiteX52" fmla="*/ 5211041 w 6447632"/>
              <a:gd name="connsiteY52" fmla="*/ 3924184 h 5753325"/>
              <a:gd name="connsiteX53" fmla="*/ 5176073 w 6447632"/>
              <a:gd name="connsiteY53" fmla="*/ 3970179 h 5753325"/>
              <a:gd name="connsiteX54" fmla="*/ 5172826 w 6447632"/>
              <a:gd name="connsiteY54" fmla="*/ 3991773 h 5753325"/>
              <a:gd name="connsiteX55" fmla="*/ 5157053 w 6447632"/>
              <a:gd name="connsiteY55" fmla="*/ 3997708 h 5753325"/>
              <a:gd name="connsiteX56" fmla="*/ 5127922 w 6447632"/>
              <a:gd name="connsiteY56" fmla="*/ 4022660 h 5753325"/>
              <a:gd name="connsiteX57" fmla="*/ 5020872 w 6447632"/>
              <a:gd name="connsiteY57" fmla="*/ 4075951 h 5753325"/>
              <a:gd name="connsiteX58" fmla="*/ 4991410 w 6447632"/>
              <a:gd name="connsiteY58" fmla="*/ 4087598 h 5753325"/>
              <a:gd name="connsiteX59" fmla="*/ 4930112 w 6447632"/>
              <a:gd name="connsiteY59" fmla="*/ 4138459 h 5753325"/>
              <a:gd name="connsiteX60" fmla="*/ 4834224 w 6447632"/>
              <a:gd name="connsiteY60" fmla="*/ 4231643 h 5753325"/>
              <a:gd name="connsiteX61" fmla="*/ 4812599 w 6447632"/>
              <a:gd name="connsiteY61" fmla="*/ 4249449 h 5753325"/>
              <a:gd name="connsiteX62" fmla="*/ 4789188 w 6447632"/>
              <a:gd name="connsiteY62" fmla="*/ 4256678 h 5753325"/>
              <a:gd name="connsiteX63" fmla="*/ 4779554 w 6447632"/>
              <a:gd name="connsiteY63" fmla="*/ 4251313 h 5753325"/>
              <a:gd name="connsiteX64" fmla="*/ 4766885 w 6447632"/>
              <a:gd name="connsiteY64" fmla="*/ 4259812 h 5753325"/>
              <a:gd name="connsiteX65" fmla="*/ 4762510 w 6447632"/>
              <a:gd name="connsiteY65" fmla="*/ 4260383 h 5753325"/>
              <a:gd name="connsiteX66" fmla="*/ 4738416 w 6447632"/>
              <a:gd name="connsiteY66" fmla="*/ 4265355 h 5753325"/>
              <a:gd name="connsiteX67" fmla="*/ 4712007 w 6447632"/>
              <a:gd name="connsiteY67" fmla="*/ 4317892 h 5753325"/>
              <a:gd name="connsiteX68" fmla="*/ 4658930 w 6447632"/>
              <a:gd name="connsiteY68" fmla="*/ 4348041 h 5753325"/>
              <a:gd name="connsiteX69" fmla="*/ 4443526 w 6447632"/>
              <a:gd name="connsiteY69" fmla="*/ 4507851 h 5753325"/>
              <a:gd name="connsiteX70" fmla="*/ 4289766 w 6447632"/>
              <a:gd name="connsiteY70" fmla="*/ 4711450 h 5753325"/>
              <a:gd name="connsiteX71" fmla="*/ 4150870 w 6447632"/>
              <a:gd name="connsiteY71" fmla="*/ 4818480 h 5753325"/>
              <a:gd name="connsiteX72" fmla="*/ 4006639 w 6447632"/>
              <a:gd name="connsiteY72" fmla="*/ 4933815 h 5753325"/>
              <a:gd name="connsiteX73" fmla="*/ 3298210 w 6447632"/>
              <a:gd name="connsiteY73" fmla="*/ 5070790 h 5753325"/>
              <a:gd name="connsiteX74" fmla="*/ 2947678 w 6447632"/>
              <a:gd name="connsiteY74" fmla="*/ 5117869 h 5753325"/>
              <a:gd name="connsiteX75" fmla="*/ 2822169 w 6447632"/>
              <a:gd name="connsiteY75" fmla="*/ 5129396 h 5753325"/>
              <a:gd name="connsiteX76" fmla="*/ 2538773 w 6447632"/>
              <a:gd name="connsiteY76" fmla="*/ 5313397 h 5753325"/>
              <a:gd name="connsiteX77" fmla="*/ 2014500 w 6447632"/>
              <a:gd name="connsiteY77" fmla="*/ 5519744 h 5753325"/>
              <a:gd name="connsiteX78" fmla="*/ 1934391 w 6447632"/>
              <a:gd name="connsiteY78" fmla="*/ 5591335 h 5753325"/>
              <a:gd name="connsiteX79" fmla="*/ 1892550 w 6447632"/>
              <a:gd name="connsiteY79" fmla="*/ 5649708 h 5753325"/>
              <a:gd name="connsiteX80" fmla="*/ 1854769 w 6447632"/>
              <a:gd name="connsiteY80" fmla="*/ 5647691 h 5753325"/>
              <a:gd name="connsiteX81" fmla="*/ 1809461 w 6447632"/>
              <a:gd name="connsiteY81" fmla="*/ 5648628 h 5753325"/>
              <a:gd name="connsiteX82" fmla="*/ 1745150 w 6447632"/>
              <a:gd name="connsiteY82" fmla="*/ 5693879 h 5753325"/>
              <a:gd name="connsiteX83" fmla="*/ 1713375 w 6447632"/>
              <a:gd name="connsiteY83" fmla="*/ 5684672 h 5753325"/>
              <a:gd name="connsiteX84" fmla="*/ 1707808 w 6447632"/>
              <a:gd name="connsiteY84" fmla="*/ 5682611 h 5753325"/>
              <a:gd name="connsiteX85" fmla="*/ 1679313 w 6447632"/>
              <a:gd name="connsiteY85" fmla="*/ 5672360 h 5753325"/>
              <a:gd name="connsiteX86" fmla="*/ 1646933 w 6447632"/>
              <a:gd name="connsiteY86" fmla="*/ 5666227 h 5753325"/>
              <a:gd name="connsiteX87" fmla="*/ 1610055 w 6447632"/>
              <a:gd name="connsiteY87" fmla="*/ 5673643 h 5753325"/>
              <a:gd name="connsiteX88" fmla="*/ 1437641 w 6447632"/>
              <a:gd name="connsiteY88" fmla="*/ 5723266 h 5753325"/>
              <a:gd name="connsiteX89" fmla="*/ 1332869 w 6447632"/>
              <a:gd name="connsiteY89" fmla="*/ 5744752 h 5753325"/>
              <a:gd name="connsiteX90" fmla="*/ 1290525 w 6447632"/>
              <a:gd name="connsiteY90" fmla="*/ 5740036 h 5753325"/>
              <a:gd name="connsiteX91" fmla="*/ 1233107 w 6447632"/>
              <a:gd name="connsiteY91" fmla="*/ 5742106 h 5753325"/>
              <a:gd name="connsiteX92" fmla="*/ 1214532 w 6447632"/>
              <a:gd name="connsiteY92" fmla="*/ 5753325 h 5753325"/>
              <a:gd name="connsiteX93" fmla="*/ 1199955 w 6447632"/>
              <a:gd name="connsiteY93" fmla="*/ 5744831 h 5753325"/>
              <a:gd name="connsiteX94" fmla="*/ 1162337 w 6447632"/>
              <a:gd name="connsiteY94" fmla="*/ 5738048 h 5753325"/>
              <a:gd name="connsiteX95" fmla="*/ 1053457 w 6447632"/>
              <a:gd name="connsiteY95" fmla="*/ 5688676 h 5753325"/>
              <a:gd name="connsiteX96" fmla="*/ 1025798 w 6447632"/>
              <a:gd name="connsiteY96" fmla="*/ 5673166 h 5753325"/>
              <a:gd name="connsiteX97" fmla="*/ 947900 w 6447632"/>
              <a:gd name="connsiteY97" fmla="*/ 5657848 h 5753325"/>
              <a:gd name="connsiteX98" fmla="*/ 815627 w 6447632"/>
              <a:gd name="connsiteY98" fmla="*/ 5642557 h 5753325"/>
              <a:gd name="connsiteX99" fmla="*/ 788251 w 6447632"/>
              <a:gd name="connsiteY99" fmla="*/ 5637065 h 5753325"/>
              <a:gd name="connsiteX100" fmla="*/ 767822 w 6447632"/>
              <a:gd name="connsiteY100" fmla="*/ 5623450 h 5753325"/>
              <a:gd name="connsiteX101" fmla="*/ 765791 w 6447632"/>
              <a:gd name="connsiteY101" fmla="*/ 5612539 h 5753325"/>
              <a:gd name="connsiteX102" fmla="*/ 751230 w 6447632"/>
              <a:gd name="connsiteY102" fmla="*/ 5608092 h 5753325"/>
              <a:gd name="connsiteX103" fmla="*/ 748008 w 6447632"/>
              <a:gd name="connsiteY103" fmla="*/ 5605052 h 5753325"/>
              <a:gd name="connsiteX104" fmla="*/ 728871 w 6447632"/>
              <a:gd name="connsiteY104" fmla="*/ 5589469 h 5753325"/>
              <a:gd name="connsiteX105" fmla="*/ 671898 w 6447632"/>
              <a:gd name="connsiteY105" fmla="*/ 5602363 h 5753325"/>
              <a:gd name="connsiteX106" fmla="*/ 615065 w 6447632"/>
              <a:gd name="connsiteY106" fmla="*/ 5580257 h 5753325"/>
              <a:gd name="connsiteX107" fmla="*/ 355785 w 6447632"/>
              <a:gd name="connsiteY107" fmla="*/ 5514383 h 5753325"/>
              <a:gd name="connsiteX108" fmla="*/ 102269 w 6447632"/>
              <a:gd name="connsiteY108" fmla="*/ 5524347 h 5753325"/>
              <a:gd name="connsiteX109" fmla="*/ 13160 w 6447632"/>
              <a:gd name="connsiteY109" fmla="*/ 5514159 h 5753325"/>
              <a:gd name="connsiteX110" fmla="*/ 0 w 6447632"/>
              <a:gd name="connsiteY110" fmla="*/ 5511735 h 5753325"/>
              <a:gd name="connsiteX111" fmla="*/ 0 w 6447632"/>
              <a:gd name="connsiteY111" fmla="*/ 0 h 5753325"/>
              <a:gd name="connsiteX0" fmla="*/ 0 w 6447632"/>
              <a:gd name="connsiteY0" fmla="*/ 0 h 5753325"/>
              <a:gd name="connsiteX1" fmla="*/ 6438980 w 6447632"/>
              <a:gd name="connsiteY1" fmla="*/ 0 h 5753325"/>
              <a:gd name="connsiteX2" fmla="*/ 6439047 w 6447632"/>
              <a:gd name="connsiteY2" fmla="*/ 147 h 5753325"/>
              <a:gd name="connsiteX3" fmla="*/ 6443456 w 6447632"/>
              <a:gd name="connsiteY3" fmla="*/ 130105 h 5753325"/>
              <a:gd name="connsiteX4" fmla="*/ 6447632 w 6447632"/>
              <a:gd name="connsiteY4" fmla="*/ 170016 h 5753325"/>
              <a:gd name="connsiteX5" fmla="*/ 6396598 w 6447632"/>
              <a:gd name="connsiteY5" fmla="*/ 274847 h 5753325"/>
              <a:gd name="connsiteX6" fmla="*/ 6358350 w 6447632"/>
              <a:gd name="connsiteY6" fmla="*/ 492529 h 5753325"/>
              <a:gd name="connsiteX7" fmla="*/ 6304423 w 6447632"/>
              <a:gd name="connsiteY7" fmla="*/ 582623 h 5753325"/>
              <a:gd name="connsiteX8" fmla="*/ 6303977 w 6447632"/>
              <a:gd name="connsiteY8" fmla="*/ 664291 h 5753325"/>
              <a:gd name="connsiteX9" fmla="*/ 6344988 w 6447632"/>
              <a:gd name="connsiteY9" fmla="*/ 697330 h 5753325"/>
              <a:gd name="connsiteX10" fmla="*/ 6334770 w 6447632"/>
              <a:gd name="connsiteY10" fmla="*/ 754001 h 5753325"/>
              <a:gd name="connsiteX11" fmla="*/ 6339879 w 6447632"/>
              <a:gd name="connsiteY11" fmla="*/ 811136 h 5753325"/>
              <a:gd name="connsiteX12" fmla="*/ 6330065 w 6447632"/>
              <a:gd name="connsiteY12" fmla="*/ 893399 h 5753325"/>
              <a:gd name="connsiteX13" fmla="*/ 6328618 w 6447632"/>
              <a:gd name="connsiteY13" fmla="*/ 1009766 h 5753325"/>
              <a:gd name="connsiteX14" fmla="*/ 6341532 w 6447632"/>
              <a:gd name="connsiteY14" fmla="*/ 1151111 h 5753325"/>
              <a:gd name="connsiteX15" fmla="*/ 6334400 w 6447632"/>
              <a:gd name="connsiteY15" fmla="*/ 1280757 h 5753325"/>
              <a:gd name="connsiteX16" fmla="*/ 6356023 w 6447632"/>
              <a:gd name="connsiteY16" fmla="*/ 1356227 h 5753325"/>
              <a:gd name="connsiteX17" fmla="*/ 6356157 w 6447632"/>
              <a:gd name="connsiteY17" fmla="*/ 1361967 h 5753325"/>
              <a:gd name="connsiteX18" fmla="*/ 6350613 w 6447632"/>
              <a:gd name="connsiteY18" fmla="*/ 1393569 h 5753325"/>
              <a:gd name="connsiteX19" fmla="*/ 6357062 w 6447632"/>
              <a:gd name="connsiteY19" fmla="*/ 1444071 h 5753325"/>
              <a:gd name="connsiteX20" fmla="*/ 6364832 w 6447632"/>
              <a:gd name="connsiteY20" fmla="*/ 1478763 h 5753325"/>
              <a:gd name="connsiteX21" fmla="*/ 6369745 w 6447632"/>
              <a:gd name="connsiteY21" fmla="*/ 1495680 h 5753325"/>
              <a:gd name="connsiteX22" fmla="*/ 6370898 w 6447632"/>
              <a:gd name="connsiteY22" fmla="*/ 1513331 h 5753325"/>
              <a:gd name="connsiteX23" fmla="*/ 6339773 w 6447632"/>
              <a:gd name="connsiteY23" fmla="*/ 1527414 h 5753325"/>
              <a:gd name="connsiteX24" fmla="*/ 6321854 w 6447632"/>
              <a:gd name="connsiteY24" fmla="*/ 1635366 h 5753325"/>
              <a:gd name="connsiteX25" fmla="*/ 6299489 w 6447632"/>
              <a:gd name="connsiteY25" fmla="*/ 1784860 h 5753325"/>
              <a:gd name="connsiteX26" fmla="*/ 6267878 w 6447632"/>
              <a:gd name="connsiteY26" fmla="*/ 1858572 h 5753325"/>
              <a:gd name="connsiteX27" fmla="*/ 6251146 w 6447632"/>
              <a:gd name="connsiteY27" fmla="*/ 1926167 h 5753325"/>
              <a:gd name="connsiteX28" fmla="*/ 6210686 w 6447632"/>
              <a:gd name="connsiteY28" fmla="*/ 2014834 h 5753325"/>
              <a:gd name="connsiteX29" fmla="*/ 6106652 w 6447632"/>
              <a:gd name="connsiteY29" fmla="*/ 2150572 h 5753325"/>
              <a:gd name="connsiteX30" fmla="*/ 6097813 w 6447632"/>
              <a:gd name="connsiteY30" fmla="*/ 2172208 h 5753325"/>
              <a:gd name="connsiteX31" fmla="*/ 6095990 w 6447632"/>
              <a:gd name="connsiteY31" fmla="*/ 2181185 h 5753325"/>
              <a:gd name="connsiteX32" fmla="*/ 6090126 w 6447632"/>
              <a:gd name="connsiteY32" fmla="*/ 2192533 h 5753325"/>
              <a:gd name="connsiteX33" fmla="*/ 6089503 w 6447632"/>
              <a:gd name="connsiteY33" fmla="*/ 2192543 h 5753325"/>
              <a:gd name="connsiteX34" fmla="*/ 6084946 w 6447632"/>
              <a:gd name="connsiteY34" fmla="*/ 2203694 h 5753325"/>
              <a:gd name="connsiteX35" fmla="*/ 5987861 w 6447632"/>
              <a:gd name="connsiteY35" fmla="*/ 2304868 h 5753325"/>
              <a:gd name="connsiteX36" fmla="*/ 5973439 w 6447632"/>
              <a:gd name="connsiteY36" fmla="*/ 2385635 h 5753325"/>
              <a:gd name="connsiteX37" fmla="*/ 5916727 w 6447632"/>
              <a:gd name="connsiteY37" fmla="*/ 2458777 h 5753325"/>
              <a:gd name="connsiteX38" fmla="*/ 5856524 w 6447632"/>
              <a:gd name="connsiteY38" fmla="*/ 2583281 h 5753325"/>
              <a:gd name="connsiteX39" fmla="*/ 5838091 w 6447632"/>
              <a:gd name="connsiteY39" fmla="*/ 2753474 h 5753325"/>
              <a:gd name="connsiteX40" fmla="*/ 5744296 w 6447632"/>
              <a:gd name="connsiteY40" fmla="*/ 2893276 h 5753325"/>
              <a:gd name="connsiteX41" fmla="*/ 5682522 w 6447632"/>
              <a:gd name="connsiteY41" fmla="*/ 3044368 h 5753325"/>
              <a:gd name="connsiteX42" fmla="*/ 5557886 w 6447632"/>
              <a:gd name="connsiteY42" fmla="*/ 3304853 h 5753325"/>
              <a:gd name="connsiteX43" fmla="*/ 5483942 w 6447632"/>
              <a:gd name="connsiteY43" fmla="*/ 3416604 h 5753325"/>
              <a:gd name="connsiteX44" fmla="*/ 5461007 w 6447632"/>
              <a:gd name="connsiteY44" fmla="*/ 3503742 h 5753325"/>
              <a:gd name="connsiteX45" fmla="*/ 5437889 w 6447632"/>
              <a:gd name="connsiteY45" fmla="*/ 3559927 h 5753325"/>
              <a:gd name="connsiteX46" fmla="*/ 5432770 w 6447632"/>
              <a:gd name="connsiteY46" fmla="*/ 3562948 h 5753325"/>
              <a:gd name="connsiteX47" fmla="*/ 5406795 w 6447632"/>
              <a:gd name="connsiteY47" fmla="*/ 3578594 h 5753325"/>
              <a:gd name="connsiteX48" fmla="*/ 5381495 w 6447632"/>
              <a:gd name="connsiteY48" fmla="*/ 3599883 h 5753325"/>
              <a:gd name="connsiteX49" fmla="*/ 5363689 w 6447632"/>
              <a:gd name="connsiteY49" fmla="*/ 3633299 h 5753325"/>
              <a:gd name="connsiteX50" fmla="*/ 5291870 w 6447632"/>
              <a:gd name="connsiteY50" fmla="*/ 3799039 h 5753325"/>
              <a:gd name="connsiteX51" fmla="*/ 5241600 w 6447632"/>
              <a:gd name="connsiteY51" fmla="*/ 3894238 h 5753325"/>
              <a:gd name="connsiteX52" fmla="*/ 5211041 w 6447632"/>
              <a:gd name="connsiteY52" fmla="*/ 3924184 h 5753325"/>
              <a:gd name="connsiteX53" fmla="*/ 5176073 w 6447632"/>
              <a:gd name="connsiteY53" fmla="*/ 3970179 h 5753325"/>
              <a:gd name="connsiteX54" fmla="*/ 5172826 w 6447632"/>
              <a:gd name="connsiteY54" fmla="*/ 3991773 h 5753325"/>
              <a:gd name="connsiteX55" fmla="*/ 5157053 w 6447632"/>
              <a:gd name="connsiteY55" fmla="*/ 3997708 h 5753325"/>
              <a:gd name="connsiteX56" fmla="*/ 5127922 w 6447632"/>
              <a:gd name="connsiteY56" fmla="*/ 4022660 h 5753325"/>
              <a:gd name="connsiteX57" fmla="*/ 5020872 w 6447632"/>
              <a:gd name="connsiteY57" fmla="*/ 4075951 h 5753325"/>
              <a:gd name="connsiteX58" fmla="*/ 4991410 w 6447632"/>
              <a:gd name="connsiteY58" fmla="*/ 4087598 h 5753325"/>
              <a:gd name="connsiteX59" fmla="*/ 4930112 w 6447632"/>
              <a:gd name="connsiteY59" fmla="*/ 4138459 h 5753325"/>
              <a:gd name="connsiteX60" fmla="*/ 4834224 w 6447632"/>
              <a:gd name="connsiteY60" fmla="*/ 4231643 h 5753325"/>
              <a:gd name="connsiteX61" fmla="*/ 4812599 w 6447632"/>
              <a:gd name="connsiteY61" fmla="*/ 4249449 h 5753325"/>
              <a:gd name="connsiteX62" fmla="*/ 4789188 w 6447632"/>
              <a:gd name="connsiteY62" fmla="*/ 4256678 h 5753325"/>
              <a:gd name="connsiteX63" fmla="*/ 4779554 w 6447632"/>
              <a:gd name="connsiteY63" fmla="*/ 4251313 h 5753325"/>
              <a:gd name="connsiteX64" fmla="*/ 4766885 w 6447632"/>
              <a:gd name="connsiteY64" fmla="*/ 4259812 h 5753325"/>
              <a:gd name="connsiteX65" fmla="*/ 4762510 w 6447632"/>
              <a:gd name="connsiteY65" fmla="*/ 4260383 h 5753325"/>
              <a:gd name="connsiteX66" fmla="*/ 4738416 w 6447632"/>
              <a:gd name="connsiteY66" fmla="*/ 4265355 h 5753325"/>
              <a:gd name="connsiteX67" fmla="*/ 4712007 w 6447632"/>
              <a:gd name="connsiteY67" fmla="*/ 4317892 h 5753325"/>
              <a:gd name="connsiteX68" fmla="*/ 4658930 w 6447632"/>
              <a:gd name="connsiteY68" fmla="*/ 4348041 h 5753325"/>
              <a:gd name="connsiteX69" fmla="*/ 4443526 w 6447632"/>
              <a:gd name="connsiteY69" fmla="*/ 4507851 h 5753325"/>
              <a:gd name="connsiteX70" fmla="*/ 4289766 w 6447632"/>
              <a:gd name="connsiteY70" fmla="*/ 4711450 h 5753325"/>
              <a:gd name="connsiteX71" fmla="*/ 4150870 w 6447632"/>
              <a:gd name="connsiteY71" fmla="*/ 4818480 h 5753325"/>
              <a:gd name="connsiteX72" fmla="*/ 4006639 w 6447632"/>
              <a:gd name="connsiteY72" fmla="*/ 4933815 h 5753325"/>
              <a:gd name="connsiteX73" fmla="*/ 3298210 w 6447632"/>
              <a:gd name="connsiteY73" fmla="*/ 5070790 h 5753325"/>
              <a:gd name="connsiteX74" fmla="*/ 2947678 w 6447632"/>
              <a:gd name="connsiteY74" fmla="*/ 5117869 h 5753325"/>
              <a:gd name="connsiteX75" fmla="*/ 2822169 w 6447632"/>
              <a:gd name="connsiteY75" fmla="*/ 5129396 h 5753325"/>
              <a:gd name="connsiteX76" fmla="*/ 2538773 w 6447632"/>
              <a:gd name="connsiteY76" fmla="*/ 5313397 h 5753325"/>
              <a:gd name="connsiteX77" fmla="*/ 2014500 w 6447632"/>
              <a:gd name="connsiteY77" fmla="*/ 5519744 h 5753325"/>
              <a:gd name="connsiteX78" fmla="*/ 1934391 w 6447632"/>
              <a:gd name="connsiteY78" fmla="*/ 5591335 h 5753325"/>
              <a:gd name="connsiteX79" fmla="*/ 1892550 w 6447632"/>
              <a:gd name="connsiteY79" fmla="*/ 5649708 h 5753325"/>
              <a:gd name="connsiteX80" fmla="*/ 1854769 w 6447632"/>
              <a:gd name="connsiteY80" fmla="*/ 5647691 h 5753325"/>
              <a:gd name="connsiteX81" fmla="*/ 1809461 w 6447632"/>
              <a:gd name="connsiteY81" fmla="*/ 5648628 h 5753325"/>
              <a:gd name="connsiteX82" fmla="*/ 1745150 w 6447632"/>
              <a:gd name="connsiteY82" fmla="*/ 5693879 h 5753325"/>
              <a:gd name="connsiteX83" fmla="*/ 1713375 w 6447632"/>
              <a:gd name="connsiteY83" fmla="*/ 5684672 h 5753325"/>
              <a:gd name="connsiteX84" fmla="*/ 1707808 w 6447632"/>
              <a:gd name="connsiteY84" fmla="*/ 5682611 h 5753325"/>
              <a:gd name="connsiteX85" fmla="*/ 1679313 w 6447632"/>
              <a:gd name="connsiteY85" fmla="*/ 5672360 h 5753325"/>
              <a:gd name="connsiteX86" fmla="*/ 1646933 w 6447632"/>
              <a:gd name="connsiteY86" fmla="*/ 5666227 h 5753325"/>
              <a:gd name="connsiteX87" fmla="*/ 1610055 w 6447632"/>
              <a:gd name="connsiteY87" fmla="*/ 5673643 h 5753325"/>
              <a:gd name="connsiteX88" fmla="*/ 1437641 w 6447632"/>
              <a:gd name="connsiteY88" fmla="*/ 5723266 h 5753325"/>
              <a:gd name="connsiteX89" fmla="*/ 1332869 w 6447632"/>
              <a:gd name="connsiteY89" fmla="*/ 5744752 h 5753325"/>
              <a:gd name="connsiteX90" fmla="*/ 1290525 w 6447632"/>
              <a:gd name="connsiteY90" fmla="*/ 5740036 h 5753325"/>
              <a:gd name="connsiteX91" fmla="*/ 1233107 w 6447632"/>
              <a:gd name="connsiteY91" fmla="*/ 5742106 h 5753325"/>
              <a:gd name="connsiteX92" fmla="*/ 1214532 w 6447632"/>
              <a:gd name="connsiteY92" fmla="*/ 5753325 h 5753325"/>
              <a:gd name="connsiteX93" fmla="*/ 1199955 w 6447632"/>
              <a:gd name="connsiteY93" fmla="*/ 5744831 h 5753325"/>
              <a:gd name="connsiteX94" fmla="*/ 1162337 w 6447632"/>
              <a:gd name="connsiteY94" fmla="*/ 5738048 h 5753325"/>
              <a:gd name="connsiteX95" fmla="*/ 1053457 w 6447632"/>
              <a:gd name="connsiteY95" fmla="*/ 5688676 h 5753325"/>
              <a:gd name="connsiteX96" fmla="*/ 1025798 w 6447632"/>
              <a:gd name="connsiteY96" fmla="*/ 5673166 h 5753325"/>
              <a:gd name="connsiteX97" fmla="*/ 947900 w 6447632"/>
              <a:gd name="connsiteY97" fmla="*/ 5657848 h 5753325"/>
              <a:gd name="connsiteX98" fmla="*/ 815627 w 6447632"/>
              <a:gd name="connsiteY98" fmla="*/ 5642557 h 5753325"/>
              <a:gd name="connsiteX99" fmla="*/ 788251 w 6447632"/>
              <a:gd name="connsiteY99" fmla="*/ 5637065 h 5753325"/>
              <a:gd name="connsiteX100" fmla="*/ 767822 w 6447632"/>
              <a:gd name="connsiteY100" fmla="*/ 5623450 h 5753325"/>
              <a:gd name="connsiteX101" fmla="*/ 765791 w 6447632"/>
              <a:gd name="connsiteY101" fmla="*/ 5612539 h 5753325"/>
              <a:gd name="connsiteX102" fmla="*/ 751230 w 6447632"/>
              <a:gd name="connsiteY102" fmla="*/ 5608092 h 5753325"/>
              <a:gd name="connsiteX103" fmla="*/ 748008 w 6447632"/>
              <a:gd name="connsiteY103" fmla="*/ 5605052 h 5753325"/>
              <a:gd name="connsiteX104" fmla="*/ 728871 w 6447632"/>
              <a:gd name="connsiteY104" fmla="*/ 5589469 h 5753325"/>
              <a:gd name="connsiteX105" fmla="*/ 671898 w 6447632"/>
              <a:gd name="connsiteY105" fmla="*/ 5602363 h 5753325"/>
              <a:gd name="connsiteX106" fmla="*/ 615065 w 6447632"/>
              <a:gd name="connsiteY106" fmla="*/ 5580257 h 5753325"/>
              <a:gd name="connsiteX107" fmla="*/ 355785 w 6447632"/>
              <a:gd name="connsiteY107" fmla="*/ 5514383 h 5753325"/>
              <a:gd name="connsiteX108" fmla="*/ 102269 w 6447632"/>
              <a:gd name="connsiteY108" fmla="*/ 5524347 h 5753325"/>
              <a:gd name="connsiteX109" fmla="*/ 13160 w 6447632"/>
              <a:gd name="connsiteY109" fmla="*/ 5514159 h 5753325"/>
              <a:gd name="connsiteX110" fmla="*/ 0 w 6447632"/>
              <a:gd name="connsiteY110" fmla="*/ 5511735 h 5753325"/>
              <a:gd name="connsiteX111" fmla="*/ 0 w 6447632"/>
              <a:gd name="connsiteY111" fmla="*/ 0 h 5753325"/>
              <a:gd name="connsiteX0" fmla="*/ 0 w 6447632"/>
              <a:gd name="connsiteY0" fmla="*/ 0 h 5753325"/>
              <a:gd name="connsiteX1" fmla="*/ 6438980 w 6447632"/>
              <a:gd name="connsiteY1" fmla="*/ 0 h 5753325"/>
              <a:gd name="connsiteX2" fmla="*/ 6439047 w 6447632"/>
              <a:gd name="connsiteY2" fmla="*/ 147 h 5753325"/>
              <a:gd name="connsiteX3" fmla="*/ 6443456 w 6447632"/>
              <a:gd name="connsiteY3" fmla="*/ 130105 h 5753325"/>
              <a:gd name="connsiteX4" fmla="*/ 6447632 w 6447632"/>
              <a:gd name="connsiteY4" fmla="*/ 170016 h 5753325"/>
              <a:gd name="connsiteX5" fmla="*/ 6396598 w 6447632"/>
              <a:gd name="connsiteY5" fmla="*/ 274847 h 5753325"/>
              <a:gd name="connsiteX6" fmla="*/ 6337615 w 6447632"/>
              <a:gd name="connsiteY6" fmla="*/ 471794 h 5753325"/>
              <a:gd name="connsiteX7" fmla="*/ 6304423 w 6447632"/>
              <a:gd name="connsiteY7" fmla="*/ 582623 h 5753325"/>
              <a:gd name="connsiteX8" fmla="*/ 6303977 w 6447632"/>
              <a:gd name="connsiteY8" fmla="*/ 664291 h 5753325"/>
              <a:gd name="connsiteX9" fmla="*/ 6344988 w 6447632"/>
              <a:gd name="connsiteY9" fmla="*/ 697330 h 5753325"/>
              <a:gd name="connsiteX10" fmla="*/ 6334770 w 6447632"/>
              <a:gd name="connsiteY10" fmla="*/ 754001 h 5753325"/>
              <a:gd name="connsiteX11" fmla="*/ 6339879 w 6447632"/>
              <a:gd name="connsiteY11" fmla="*/ 811136 h 5753325"/>
              <a:gd name="connsiteX12" fmla="*/ 6330065 w 6447632"/>
              <a:gd name="connsiteY12" fmla="*/ 893399 h 5753325"/>
              <a:gd name="connsiteX13" fmla="*/ 6328618 w 6447632"/>
              <a:gd name="connsiteY13" fmla="*/ 1009766 h 5753325"/>
              <a:gd name="connsiteX14" fmla="*/ 6341532 w 6447632"/>
              <a:gd name="connsiteY14" fmla="*/ 1151111 h 5753325"/>
              <a:gd name="connsiteX15" fmla="*/ 6334400 w 6447632"/>
              <a:gd name="connsiteY15" fmla="*/ 1280757 h 5753325"/>
              <a:gd name="connsiteX16" fmla="*/ 6356023 w 6447632"/>
              <a:gd name="connsiteY16" fmla="*/ 1356227 h 5753325"/>
              <a:gd name="connsiteX17" fmla="*/ 6356157 w 6447632"/>
              <a:gd name="connsiteY17" fmla="*/ 1361967 h 5753325"/>
              <a:gd name="connsiteX18" fmla="*/ 6350613 w 6447632"/>
              <a:gd name="connsiteY18" fmla="*/ 1393569 h 5753325"/>
              <a:gd name="connsiteX19" fmla="*/ 6357062 w 6447632"/>
              <a:gd name="connsiteY19" fmla="*/ 1444071 h 5753325"/>
              <a:gd name="connsiteX20" fmla="*/ 6364832 w 6447632"/>
              <a:gd name="connsiteY20" fmla="*/ 1478763 h 5753325"/>
              <a:gd name="connsiteX21" fmla="*/ 6369745 w 6447632"/>
              <a:gd name="connsiteY21" fmla="*/ 1495680 h 5753325"/>
              <a:gd name="connsiteX22" fmla="*/ 6370898 w 6447632"/>
              <a:gd name="connsiteY22" fmla="*/ 1513331 h 5753325"/>
              <a:gd name="connsiteX23" fmla="*/ 6339773 w 6447632"/>
              <a:gd name="connsiteY23" fmla="*/ 1527414 h 5753325"/>
              <a:gd name="connsiteX24" fmla="*/ 6321854 w 6447632"/>
              <a:gd name="connsiteY24" fmla="*/ 1635366 h 5753325"/>
              <a:gd name="connsiteX25" fmla="*/ 6299489 w 6447632"/>
              <a:gd name="connsiteY25" fmla="*/ 1784860 h 5753325"/>
              <a:gd name="connsiteX26" fmla="*/ 6267878 w 6447632"/>
              <a:gd name="connsiteY26" fmla="*/ 1858572 h 5753325"/>
              <a:gd name="connsiteX27" fmla="*/ 6251146 w 6447632"/>
              <a:gd name="connsiteY27" fmla="*/ 1926167 h 5753325"/>
              <a:gd name="connsiteX28" fmla="*/ 6210686 w 6447632"/>
              <a:gd name="connsiteY28" fmla="*/ 2014834 h 5753325"/>
              <a:gd name="connsiteX29" fmla="*/ 6106652 w 6447632"/>
              <a:gd name="connsiteY29" fmla="*/ 2150572 h 5753325"/>
              <a:gd name="connsiteX30" fmla="*/ 6097813 w 6447632"/>
              <a:gd name="connsiteY30" fmla="*/ 2172208 h 5753325"/>
              <a:gd name="connsiteX31" fmla="*/ 6095990 w 6447632"/>
              <a:gd name="connsiteY31" fmla="*/ 2181185 h 5753325"/>
              <a:gd name="connsiteX32" fmla="*/ 6090126 w 6447632"/>
              <a:gd name="connsiteY32" fmla="*/ 2192533 h 5753325"/>
              <a:gd name="connsiteX33" fmla="*/ 6089503 w 6447632"/>
              <a:gd name="connsiteY33" fmla="*/ 2192543 h 5753325"/>
              <a:gd name="connsiteX34" fmla="*/ 6084946 w 6447632"/>
              <a:gd name="connsiteY34" fmla="*/ 2203694 h 5753325"/>
              <a:gd name="connsiteX35" fmla="*/ 5987861 w 6447632"/>
              <a:gd name="connsiteY35" fmla="*/ 2304868 h 5753325"/>
              <a:gd name="connsiteX36" fmla="*/ 5973439 w 6447632"/>
              <a:gd name="connsiteY36" fmla="*/ 2385635 h 5753325"/>
              <a:gd name="connsiteX37" fmla="*/ 5916727 w 6447632"/>
              <a:gd name="connsiteY37" fmla="*/ 2458777 h 5753325"/>
              <a:gd name="connsiteX38" fmla="*/ 5856524 w 6447632"/>
              <a:gd name="connsiteY38" fmla="*/ 2583281 h 5753325"/>
              <a:gd name="connsiteX39" fmla="*/ 5838091 w 6447632"/>
              <a:gd name="connsiteY39" fmla="*/ 2753474 h 5753325"/>
              <a:gd name="connsiteX40" fmla="*/ 5744296 w 6447632"/>
              <a:gd name="connsiteY40" fmla="*/ 2893276 h 5753325"/>
              <a:gd name="connsiteX41" fmla="*/ 5682522 w 6447632"/>
              <a:gd name="connsiteY41" fmla="*/ 3044368 h 5753325"/>
              <a:gd name="connsiteX42" fmla="*/ 5557886 w 6447632"/>
              <a:gd name="connsiteY42" fmla="*/ 3304853 h 5753325"/>
              <a:gd name="connsiteX43" fmla="*/ 5483942 w 6447632"/>
              <a:gd name="connsiteY43" fmla="*/ 3416604 h 5753325"/>
              <a:gd name="connsiteX44" fmla="*/ 5461007 w 6447632"/>
              <a:gd name="connsiteY44" fmla="*/ 3503742 h 5753325"/>
              <a:gd name="connsiteX45" fmla="*/ 5437889 w 6447632"/>
              <a:gd name="connsiteY45" fmla="*/ 3559927 h 5753325"/>
              <a:gd name="connsiteX46" fmla="*/ 5432770 w 6447632"/>
              <a:gd name="connsiteY46" fmla="*/ 3562948 h 5753325"/>
              <a:gd name="connsiteX47" fmla="*/ 5406795 w 6447632"/>
              <a:gd name="connsiteY47" fmla="*/ 3578594 h 5753325"/>
              <a:gd name="connsiteX48" fmla="*/ 5381495 w 6447632"/>
              <a:gd name="connsiteY48" fmla="*/ 3599883 h 5753325"/>
              <a:gd name="connsiteX49" fmla="*/ 5363689 w 6447632"/>
              <a:gd name="connsiteY49" fmla="*/ 3633299 h 5753325"/>
              <a:gd name="connsiteX50" fmla="*/ 5291870 w 6447632"/>
              <a:gd name="connsiteY50" fmla="*/ 3799039 h 5753325"/>
              <a:gd name="connsiteX51" fmla="*/ 5241600 w 6447632"/>
              <a:gd name="connsiteY51" fmla="*/ 3894238 h 5753325"/>
              <a:gd name="connsiteX52" fmla="*/ 5211041 w 6447632"/>
              <a:gd name="connsiteY52" fmla="*/ 3924184 h 5753325"/>
              <a:gd name="connsiteX53" fmla="*/ 5176073 w 6447632"/>
              <a:gd name="connsiteY53" fmla="*/ 3970179 h 5753325"/>
              <a:gd name="connsiteX54" fmla="*/ 5172826 w 6447632"/>
              <a:gd name="connsiteY54" fmla="*/ 3991773 h 5753325"/>
              <a:gd name="connsiteX55" fmla="*/ 5157053 w 6447632"/>
              <a:gd name="connsiteY55" fmla="*/ 3997708 h 5753325"/>
              <a:gd name="connsiteX56" fmla="*/ 5127922 w 6447632"/>
              <a:gd name="connsiteY56" fmla="*/ 4022660 h 5753325"/>
              <a:gd name="connsiteX57" fmla="*/ 5020872 w 6447632"/>
              <a:gd name="connsiteY57" fmla="*/ 4075951 h 5753325"/>
              <a:gd name="connsiteX58" fmla="*/ 4991410 w 6447632"/>
              <a:gd name="connsiteY58" fmla="*/ 4087598 h 5753325"/>
              <a:gd name="connsiteX59" fmla="*/ 4930112 w 6447632"/>
              <a:gd name="connsiteY59" fmla="*/ 4138459 h 5753325"/>
              <a:gd name="connsiteX60" fmla="*/ 4834224 w 6447632"/>
              <a:gd name="connsiteY60" fmla="*/ 4231643 h 5753325"/>
              <a:gd name="connsiteX61" fmla="*/ 4812599 w 6447632"/>
              <a:gd name="connsiteY61" fmla="*/ 4249449 h 5753325"/>
              <a:gd name="connsiteX62" fmla="*/ 4789188 w 6447632"/>
              <a:gd name="connsiteY62" fmla="*/ 4256678 h 5753325"/>
              <a:gd name="connsiteX63" fmla="*/ 4779554 w 6447632"/>
              <a:gd name="connsiteY63" fmla="*/ 4251313 h 5753325"/>
              <a:gd name="connsiteX64" fmla="*/ 4766885 w 6447632"/>
              <a:gd name="connsiteY64" fmla="*/ 4259812 h 5753325"/>
              <a:gd name="connsiteX65" fmla="*/ 4762510 w 6447632"/>
              <a:gd name="connsiteY65" fmla="*/ 4260383 h 5753325"/>
              <a:gd name="connsiteX66" fmla="*/ 4738416 w 6447632"/>
              <a:gd name="connsiteY66" fmla="*/ 4265355 h 5753325"/>
              <a:gd name="connsiteX67" fmla="*/ 4712007 w 6447632"/>
              <a:gd name="connsiteY67" fmla="*/ 4317892 h 5753325"/>
              <a:gd name="connsiteX68" fmla="*/ 4658930 w 6447632"/>
              <a:gd name="connsiteY68" fmla="*/ 4348041 h 5753325"/>
              <a:gd name="connsiteX69" fmla="*/ 4443526 w 6447632"/>
              <a:gd name="connsiteY69" fmla="*/ 4507851 h 5753325"/>
              <a:gd name="connsiteX70" fmla="*/ 4289766 w 6447632"/>
              <a:gd name="connsiteY70" fmla="*/ 4711450 h 5753325"/>
              <a:gd name="connsiteX71" fmla="*/ 4150870 w 6447632"/>
              <a:gd name="connsiteY71" fmla="*/ 4818480 h 5753325"/>
              <a:gd name="connsiteX72" fmla="*/ 4006639 w 6447632"/>
              <a:gd name="connsiteY72" fmla="*/ 4933815 h 5753325"/>
              <a:gd name="connsiteX73" fmla="*/ 3298210 w 6447632"/>
              <a:gd name="connsiteY73" fmla="*/ 5070790 h 5753325"/>
              <a:gd name="connsiteX74" fmla="*/ 2947678 w 6447632"/>
              <a:gd name="connsiteY74" fmla="*/ 5117869 h 5753325"/>
              <a:gd name="connsiteX75" fmla="*/ 2822169 w 6447632"/>
              <a:gd name="connsiteY75" fmla="*/ 5129396 h 5753325"/>
              <a:gd name="connsiteX76" fmla="*/ 2538773 w 6447632"/>
              <a:gd name="connsiteY76" fmla="*/ 5313397 h 5753325"/>
              <a:gd name="connsiteX77" fmla="*/ 2014500 w 6447632"/>
              <a:gd name="connsiteY77" fmla="*/ 5519744 h 5753325"/>
              <a:gd name="connsiteX78" fmla="*/ 1934391 w 6447632"/>
              <a:gd name="connsiteY78" fmla="*/ 5591335 h 5753325"/>
              <a:gd name="connsiteX79" fmla="*/ 1892550 w 6447632"/>
              <a:gd name="connsiteY79" fmla="*/ 5649708 h 5753325"/>
              <a:gd name="connsiteX80" fmla="*/ 1854769 w 6447632"/>
              <a:gd name="connsiteY80" fmla="*/ 5647691 h 5753325"/>
              <a:gd name="connsiteX81" fmla="*/ 1809461 w 6447632"/>
              <a:gd name="connsiteY81" fmla="*/ 5648628 h 5753325"/>
              <a:gd name="connsiteX82" fmla="*/ 1745150 w 6447632"/>
              <a:gd name="connsiteY82" fmla="*/ 5693879 h 5753325"/>
              <a:gd name="connsiteX83" fmla="*/ 1713375 w 6447632"/>
              <a:gd name="connsiteY83" fmla="*/ 5684672 h 5753325"/>
              <a:gd name="connsiteX84" fmla="*/ 1707808 w 6447632"/>
              <a:gd name="connsiteY84" fmla="*/ 5682611 h 5753325"/>
              <a:gd name="connsiteX85" fmla="*/ 1679313 w 6447632"/>
              <a:gd name="connsiteY85" fmla="*/ 5672360 h 5753325"/>
              <a:gd name="connsiteX86" fmla="*/ 1646933 w 6447632"/>
              <a:gd name="connsiteY86" fmla="*/ 5666227 h 5753325"/>
              <a:gd name="connsiteX87" fmla="*/ 1610055 w 6447632"/>
              <a:gd name="connsiteY87" fmla="*/ 5673643 h 5753325"/>
              <a:gd name="connsiteX88" fmla="*/ 1437641 w 6447632"/>
              <a:gd name="connsiteY88" fmla="*/ 5723266 h 5753325"/>
              <a:gd name="connsiteX89" fmla="*/ 1332869 w 6447632"/>
              <a:gd name="connsiteY89" fmla="*/ 5744752 h 5753325"/>
              <a:gd name="connsiteX90" fmla="*/ 1290525 w 6447632"/>
              <a:gd name="connsiteY90" fmla="*/ 5740036 h 5753325"/>
              <a:gd name="connsiteX91" fmla="*/ 1233107 w 6447632"/>
              <a:gd name="connsiteY91" fmla="*/ 5742106 h 5753325"/>
              <a:gd name="connsiteX92" fmla="*/ 1214532 w 6447632"/>
              <a:gd name="connsiteY92" fmla="*/ 5753325 h 5753325"/>
              <a:gd name="connsiteX93" fmla="*/ 1199955 w 6447632"/>
              <a:gd name="connsiteY93" fmla="*/ 5744831 h 5753325"/>
              <a:gd name="connsiteX94" fmla="*/ 1162337 w 6447632"/>
              <a:gd name="connsiteY94" fmla="*/ 5738048 h 5753325"/>
              <a:gd name="connsiteX95" fmla="*/ 1053457 w 6447632"/>
              <a:gd name="connsiteY95" fmla="*/ 5688676 h 5753325"/>
              <a:gd name="connsiteX96" fmla="*/ 1025798 w 6447632"/>
              <a:gd name="connsiteY96" fmla="*/ 5673166 h 5753325"/>
              <a:gd name="connsiteX97" fmla="*/ 947900 w 6447632"/>
              <a:gd name="connsiteY97" fmla="*/ 5657848 h 5753325"/>
              <a:gd name="connsiteX98" fmla="*/ 815627 w 6447632"/>
              <a:gd name="connsiteY98" fmla="*/ 5642557 h 5753325"/>
              <a:gd name="connsiteX99" fmla="*/ 788251 w 6447632"/>
              <a:gd name="connsiteY99" fmla="*/ 5637065 h 5753325"/>
              <a:gd name="connsiteX100" fmla="*/ 767822 w 6447632"/>
              <a:gd name="connsiteY100" fmla="*/ 5623450 h 5753325"/>
              <a:gd name="connsiteX101" fmla="*/ 765791 w 6447632"/>
              <a:gd name="connsiteY101" fmla="*/ 5612539 h 5753325"/>
              <a:gd name="connsiteX102" fmla="*/ 751230 w 6447632"/>
              <a:gd name="connsiteY102" fmla="*/ 5608092 h 5753325"/>
              <a:gd name="connsiteX103" fmla="*/ 748008 w 6447632"/>
              <a:gd name="connsiteY103" fmla="*/ 5605052 h 5753325"/>
              <a:gd name="connsiteX104" fmla="*/ 728871 w 6447632"/>
              <a:gd name="connsiteY104" fmla="*/ 5589469 h 5753325"/>
              <a:gd name="connsiteX105" fmla="*/ 671898 w 6447632"/>
              <a:gd name="connsiteY105" fmla="*/ 5602363 h 5753325"/>
              <a:gd name="connsiteX106" fmla="*/ 615065 w 6447632"/>
              <a:gd name="connsiteY106" fmla="*/ 5580257 h 5753325"/>
              <a:gd name="connsiteX107" fmla="*/ 355785 w 6447632"/>
              <a:gd name="connsiteY107" fmla="*/ 5514383 h 5753325"/>
              <a:gd name="connsiteX108" fmla="*/ 102269 w 6447632"/>
              <a:gd name="connsiteY108" fmla="*/ 5524347 h 5753325"/>
              <a:gd name="connsiteX109" fmla="*/ 13160 w 6447632"/>
              <a:gd name="connsiteY109" fmla="*/ 5514159 h 5753325"/>
              <a:gd name="connsiteX110" fmla="*/ 0 w 6447632"/>
              <a:gd name="connsiteY110" fmla="*/ 5511735 h 5753325"/>
              <a:gd name="connsiteX111" fmla="*/ 0 w 6447632"/>
              <a:gd name="connsiteY111" fmla="*/ 0 h 5753325"/>
              <a:gd name="connsiteX0" fmla="*/ 0 w 6447632"/>
              <a:gd name="connsiteY0" fmla="*/ 0 h 5753325"/>
              <a:gd name="connsiteX1" fmla="*/ 6438980 w 6447632"/>
              <a:gd name="connsiteY1" fmla="*/ 0 h 5753325"/>
              <a:gd name="connsiteX2" fmla="*/ 6439047 w 6447632"/>
              <a:gd name="connsiteY2" fmla="*/ 147 h 5753325"/>
              <a:gd name="connsiteX3" fmla="*/ 6443456 w 6447632"/>
              <a:gd name="connsiteY3" fmla="*/ 130105 h 5753325"/>
              <a:gd name="connsiteX4" fmla="*/ 6447632 w 6447632"/>
              <a:gd name="connsiteY4" fmla="*/ 170016 h 5753325"/>
              <a:gd name="connsiteX5" fmla="*/ 6396598 w 6447632"/>
              <a:gd name="connsiteY5" fmla="*/ 274847 h 5753325"/>
              <a:gd name="connsiteX6" fmla="*/ 6337615 w 6447632"/>
              <a:gd name="connsiteY6" fmla="*/ 471794 h 5753325"/>
              <a:gd name="connsiteX7" fmla="*/ 6304423 w 6447632"/>
              <a:gd name="connsiteY7" fmla="*/ 582623 h 5753325"/>
              <a:gd name="connsiteX8" fmla="*/ 6303977 w 6447632"/>
              <a:gd name="connsiteY8" fmla="*/ 664291 h 5753325"/>
              <a:gd name="connsiteX9" fmla="*/ 6299372 w 6447632"/>
              <a:gd name="connsiteY9" fmla="*/ 697330 h 5753325"/>
              <a:gd name="connsiteX10" fmla="*/ 6334770 w 6447632"/>
              <a:gd name="connsiteY10" fmla="*/ 754001 h 5753325"/>
              <a:gd name="connsiteX11" fmla="*/ 6339879 w 6447632"/>
              <a:gd name="connsiteY11" fmla="*/ 811136 h 5753325"/>
              <a:gd name="connsiteX12" fmla="*/ 6330065 w 6447632"/>
              <a:gd name="connsiteY12" fmla="*/ 893399 h 5753325"/>
              <a:gd name="connsiteX13" fmla="*/ 6328618 w 6447632"/>
              <a:gd name="connsiteY13" fmla="*/ 1009766 h 5753325"/>
              <a:gd name="connsiteX14" fmla="*/ 6341532 w 6447632"/>
              <a:gd name="connsiteY14" fmla="*/ 1151111 h 5753325"/>
              <a:gd name="connsiteX15" fmla="*/ 6334400 w 6447632"/>
              <a:gd name="connsiteY15" fmla="*/ 1280757 h 5753325"/>
              <a:gd name="connsiteX16" fmla="*/ 6356023 w 6447632"/>
              <a:gd name="connsiteY16" fmla="*/ 1356227 h 5753325"/>
              <a:gd name="connsiteX17" fmla="*/ 6356157 w 6447632"/>
              <a:gd name="connsiteY17" fmla="*/ 1361967 h 5753325"/>
              <a:gd name="connsiteX18" fmla="*/ 6350613 w 6447632"/>
              <a:gd name="connsiteY18" fmla="*/ 1393569 h 5753325"/>
              <a:gd name="connsiteX19" fmla="*/ 6357062 w 6447632"/>
              <a:gd name="connsiteY19" fmla="*/ 1444071 h 5753325"/>
              <a:gd name="connsiteX20" fmla="*/ 6364832 w 6447632"/>
              <a:gd name="connsiteY20" fmla="*/ 1478763 h 5753325"/>
              <a:gd name="connsiteX21" fmla="*/ 6369745 w 6447632"/>
              <a:gd name="connsiteY21" fmla="*/ 1495680 h 5753325"/>
              <a:gd name="connsiteX22" fmla="*/ 6370898 w 6447632"/>
              <a:gd name="connsiteY22" fmla="*/ 1513331 h 5753325"/>
              <a:gd name="connsiteX23" fmla="*/ 6339773 w 6447632"/>
              <a:gd name="connsiteY23" fmla="*/ 1527414 h 5753325"/>
              <a:gd name="connsiteX24" fmla="*/ 6321854 w 6447632"/>
              <a:gd name="connsiteY24" fmla="*/ 1635366 h 5753325"/>
              <a:gd name="connsiteX25" fmla="*/ 6299489 w 6447632"/>
              <a:gd name="connsiteY25" fmla="*/ 1784860 h 5753325"/>
              <a:gd name="connsiteX26" fmla="*/ 6267878 w 6447632"/>
              <a:gd name="connsiteY26" fmla="*/ 1858572 h 5753325"/>
              <a:gd name="connsiteX27" fmla="*/ 6251146 w 6447632"/>
              <a:gd name="connsiteY27" fmla="*/ 1926167 h 5753325"/>
              <a:gd name="connsiteX28" fmla="*/ 6210686 w 6447632"/>
              <a:gd name="connsiteY28" fmla="*/ 2014834 h 5753325"/>
              <a:gd name="connsiteX29" fmla="*/ 6106652 w 6447632"/>
              <a:gd name="connsiteY29" fmla="*/ 2150572 h 5753325"/>
              <a:gd name="connsiteX30" fmla="*/ 6097813 w 6447632"/>
              <a:gd name="connsiteY30" fmla="*/ 2172208 h 5753325"/>
              <a:gd name="connsiteX31" fmla="*/ 6095990 w 6447632"/>
              <a:gd name="connsiteY31" fmla="*/ 2181185 h 5753325"/>
              <a:gd name="connsiteX32" fmla="*/ 6090126 w 6447632"/>
              <a:gd name="connsiteY32" fmla="*/ 2192533 h 5753325"/>
              <a:gd name="connsiteX33" fmla="*/ 6089503 w 6447632"/>
              <a:gd name="connsiteY33" fmla="*/ 2192543 h 5753325"/>
              <a:gd name="connsiteX34" fmla="*/ 6084946 w 6447632"/>
              <a:gd name="connsiteY34" fmla="*/ 2203694 h 5753325"/>
              <a:gd name="connsiteX35" fmla="*/ 5987861 w 6447632"/>
              <a:gd name="connsiteY35" fmla="*/ 2304868 h 5753325"/>
              <a:gd name="connsiteX36" fmla="*/ 5973439 w 6447632"/>
              <a:gd name="connsiteY36" fmla="*/ 2385635 h 5753325"/>
              <a:gd name="connsiteX37" fmla="*/ 5916727 w 6447632"/>
              <a:gd name="connsiteY37" fmla="*/ 2458777 h 5753325"/>
              <a:gd name="connsiteX38" fmla="*/ 5856524 w 6447632"/>
              <a:gd name="connsiteY38" fmla="*/ 2583281 h 5753325"/>
              <a:gd name="connsiteX39" fmla="*/ 5838091 w 6447632"/>
              <a:gd name="connsiteY39" fmla="*/ 2753474 h 5753325"/>
              <a:gd name="connsiteX40" fmla="*/ 5744296 w 6447632"/>
              <a:gd name="connsiteY40" fmla="*/ 2893276 h 5753325"/>
              <a:gd name="connsiteX41" fmla="*/ 5682522 w 6447632"/>
              <a:gd name="connsiteY41" fmla="*/ 3044368 h 5753325"/>
              <a:gd name="connsiteX42" fmla="*/ 5557886 w 6447632"/>
              <a:gd name="connsiteY42" fmla="*/ 3304853 h 5753325"/>
              <a:gd name="connsiteX43" fmla="*/ 5483942 w 6447632"/>
              <a:gd name="connsiteY43" fmla="*/ 3416604 h 5753325"/>
              <a:gd name="connsiteX44" fmla="*/ 5461007 w 6447632"/>
              <a:gd name="connsiteY44" fmla="*/ 3503742 h 5753325"/>
              <a:gd name="connsiteX45" fmla="*/ 5437889 w 6447632"/>
              <a:gd name="connsiteY45" fmla="*/ 3559927 h 5753325"/>
              <a:gd name="connsiteX46" fmla="*/ 5432770 w 6447632"/>
              <a:gd name="connsiteY46" fmla="*/ 3562948 h 5753325"/>
              <a:gd name="connsiteX47" fmla="*/ 5406795 w 6447632"/>
              <a:gd name="connsiteY47" fmla="*/ 3578594 h 5753325"/>
              <a:gd name="connsiteX48" fmla="*/ 5381495 w 6447632"/>
              <a:gd name="connsiteY48" fmla="*/ 3599883 h 5753325"/>
              <a:gd name="connsiteX49" fmla="*/ 5363689 w 6447632"/>
              <a:gd name="connsiteY49" fmla="*/ 3633299 h 5753325"/>
              <a:gd name="connsiteX50" fmla="*/ 5291870 w 6447632"/>
              <a:gd name="connsiteY50" fmla="*/ 3799039 h 5753325"/>
              <a:gd name="connsiteX51" fmla="*/ 5241600 w 6447632"/>
              <a:gd name="connsiteY51" fmla="*/ 3894238 h 5753325"/>
              <a:gd name="connsiteX52" fmla="*/ 5211041 w 6447632"/>
              <a:gd name="connsiteY52" fmla="*/ 3924184 h 5753325"/>
              <a:gd name="connsiteX53" fmla="*/ 5176073 w 6447632"/>
              <a:gd name="connsiteY53" fmla="*/ 3970179 h 5753325"/>
              <a:gd name="connsiteX54" fmla="*/ 5172826 w 6447632"/>
              <a:gd name="connsiteY54" fmla="*/ 3991773 h 5753325"/>
              <a:gd name="connsiteX55" fmla="*/ 5157053 w 6447632"/>
              <a:gd name="connsiteY55" fmla="*/ 3997708 h 5753325"/>
              <a:gd name="connsiteX56" fmla="*/ 5127922 w 6447632"/>
              <a:gd name="connsiteY56" fmla="*/ 4022660 h 5753325"/>
              <a:gd name="connsiteX57" fmla="*/ 5020872 w 6447632"/>
              <a:gd name="connsiteY57" fmla="*/ 4075951 h 5753325"/>
              <a:gd name="connsiteX58" fmla="*/ 4991410 w 6447632"/>
              <a:gd name="connsiteY58" fmla="*/ 4087598 h 5753325"/>
              <a:gd name="connsiteX59" fmla="*/ 4930112 w 6447632"/>
              <a:gd name="connsiteY59" fmla="*/ 4138459 h 5753325"/>
              <a:gd name="connsiteX60" fmla="*/ 4834224 w 6447632"/>
              <a:gd name="connsiteY60" fmla="*/ 4231643 h 5753325"/>
              <a:gd name="connsiteX61" fmla="*/ 4812599 w 6447632"/>
              <a:gd name="connsiteY61" fmla="*/ 4249449 h 5753325"/>
              <a:gd name="connsiteX62" fmla="*/ 4789188 w 6447632"/>
              <a:gd name="connsiteY62" fmla="*/ 4256678 h 5753325"/>
              <a:gd name="connsiteX63" fmla="*/ 4779554 w 6447632"/>
              <a:gd name="connsiteY63" fmla="*/ 4251313 h 5753325"/>
              <a:gd name="connsiteX64" fmla="*/ 4766885 w 6447632"/>
              <a:gd name="connsiteY64" fmla="*/ 4259812 h 5753325"/>
              <a:gd name="connsiteX65" fmla="*/ 4762510 w 6447632"/>
              <a:gd name="connsiteY65" fmla="*/ 4260383 h 5753325"/>
              <a:gd name="connsiteX66" fmla="*/ 4738416 w 6447632"/>
              <a:gd name="connsiteY66" fmla="*/ 4265355 h 5753325"/>
              <a:gd name="connsiteX67" fmla="*/ 4712007 w 6447632"/>
              <a:gd name="connsiteY67" fmla="*/ 4317892 h 5753325"/>
              <a:gd name="connsiteX68" fmla="*/ 4658930 w 6447632"/>
              <a:gd name="connsiteY68" fmla="*/ 4348041 h 5753325"/>
              <a:gd name="connsiteX69" fmla="*/ 4443526 w 6447632"/>
              <a:gd name="connsiteY69" fmla="*/ 4507851 h 5753325"/>
              <a:gd name="connsiteX70" fmla="*/ 4289766 w 6447632"/>
              <a:gd name="connsiteY70" fmla="*/ 4711450 h 5753325"/>
              <a:gd name="connsiteX71" fmla="*/ 4150870 w 6447632"/>
              <a:gd name="connsiteY71" fmla="*/ 4818480 h 5753325"/>
              <a:gd name="connsiteX72" fmla="*/ 4006639 w 6447632"/>
              <a:gd name="connsiteY72" fmla="*/ 4933815 h 5753325"/>
              <a:gd name="connsiteX73" fmla="*/ 3298210 w 6447632"/>
              <a:gd name="connsiteY73" fmla="*/ 5070790 h 5753325"/>
              <a:gd name="connsiteX74" fmla="*/ 2947678 w 6447632"/>
              <a:gd name="connsiteY74" fmla="*/ 5117869 h 5753325"/>
              <a:gd name="connsiteX75" fmla="*/ 2822169 w 6447632"/>
              <a:gd name="connsiteY75" fmla="*/ 5129396 h 5753325"/>
              <a:gd name="connsiteX76" fmla="*/ 2538773 w 6447632"/>
              <a:gd name="connsiteY76" fmla="*/ 5313397 h 5753325"/>
              <a:gd name="connsiteX77" fmla="*/ 2014500 w 6447632"/>
              <a:gd name="connsiteY77" fmla="*/ 5519744 h 5753325"/>
              <a:gd name="connsiteX78" fmla="*/ 1934391 w 6447632"/>
              <a:gd name="connsiteY78" fmla="*/ 5591335 h 5753325"/>
              <a:gd name="connsiteX79" fmla="*/ 1892550 w 6447632"/>
              <a:gd name="connsiteY79" fmla="*/ 5649708 h 5753325"/>
              <a:gd name="connsiteX80" fmla="*/ 1854769 w 6447632"/>
              <a:gd name="connsiteY80" fmla="*/ 5647691 h 5753325"/>
              <a:gd name="connsiteX81" fmla="*/ 1809461 w 6447632"/>
              <a:gd name="connsiteY81" fmla="*/ 5648628 h 5753325"/>
              <a:gd name="connsiteX82" fmla="*/ 1745150 w 6447632"/>
              <a:gd name="connsiteY82" fmla="*/ 5693879 h 5753325"/>
              <a:gd name="connsiteX83" fmla="*/ 1713375 w 6447632"/>
              <a:gd name="connsiteY83" fmla="*/ 5684672 h 5753325"/>
              <a:gd name="connsiteX84" fmla="*/ 1707808 w 6447632"/>
              <a:gd name="connsiteY84" fmla="*/ 5682611 h 5753325"/>
              <a:gd name="connsiteX85" fmla="*/ 1679313 w 6447632"/>
              <a:gd name="connsiteY85" fmla="*/ 5672360 h 5753325"/>
              <a:gd name="connsiteX86" fmla="*/ 1646933 w 6447632"/>
              <a:gd name="connsiteY86" fmla="*/ 5666227 h 5753325"/>
              <a:gd name="connsiteX87" fmla="*/ 1610055 w 6447632"/>
              <a:gd name="connsiteY87" fmla="*/ 5673643 h 5753325"/>
              <a:gd name="connsiteX88" fmla="*/ 1437641 w 6447632"/>
              <a:gd name="connsiteY88" fmla="*/ 5723266 h 5753325"/>
              <a:gd name="connsiteX89" fmla="*/ 1332869 w 6447632"/>
              <a:gd name="connsiteY89" fmla="*/ 5744752 h 5753325"/>
              <a:gd name="connsiteX90" fmla="*/ 1290525 w 6447632"/>
              <a:gd name="connsiteY90" fmla="*/ 5740036 h 5753325"/>
              <a:gd name="connsiteX91" fmla="*/ 1233107 w 6447632"/>
              <a:gd name="connsiteY91" fmla="*/ 5742106 h 5753325"/>
              <a:gd name="connsiteX92" fmla="*/ 1214532 w 6447632"/>
              <a:gd name="connsiteY92" fmla="*/ 5753325 h 5753325"/>
              <a:gd name="connsiteX93" fmla="*/ 1199955 w 6447632"/>
              <a:gd name="connsiteY93" fmla="*/ 5744831 h 5753325"/>
              <a:gd name="connsiteX94" fmla="*/ 1162337 w 6447632"/>
              <a:gd name="connsiteY94" fmla="*/ 5738048 h 5753325"/>
              <a:gd name="connsiteX95" fmla="*/ 1053457 w 6447632"/>
              <a:gd name="connsiteY95" fmla="*/ 5688676 h 5753325"/>
              <a:gd name="connsiteX96" fmla="*/ 1025798 w 6447632"/>
              <a:gd name="connsiteY96" fmla="*/ 5673166 h 5753325"/>
              <a:gd name="connsiteX97" fmla="*/ 947900 w 6447632"/>
              <a:gd name="connsiteY97" fmla="*/ 5657848 h 5753325"/>
              <a:gd name="connsiteX98" fmla="*/ 815627 w 6447632"/>
              <a:gd name="connsiteY98" fmla="*/ 5642557 h 5753325"/>
              <a:gd name="connsiteX99" fmla="*/ 788251 w 6447632"/>
              <a:gd name="connsiteY99" fmla="*/ 5637065 h 5753325"/>
              <a:gd name="connsiteX100" fmla="*/ 767822 w 6447632"/>
              <a:gd name="connsiteY100" fmla="*/ 5623450 h 5753325"/>
              <a:gd name="connsiteX101" fmla="*/ 765791 w 6447632"/>
              <a:gd name="connsiteY101" fmla="*/ 5612539 h 5753325"/>
              <a:gd name="connsiteX102" fmla="*/ 751230 w 6447632"/>
              <a:gd name="connsiteY102" fmla="*/ 5608092 h 5753325"/>
              <a:gd name="connsiteX103" fmla="*/ 748008 w 6447632"/>
              <a:gd name="connsiteY103" fmla="*/ 5605052 h 5753325"/>
              <a:gd name="connsiteX104" fmla="*/ 728871 w 6447632"/>
              <a:gd name="connsiteY104" fmla="*/ 5589469 h 5753325"/>
              <a:gd name="connsiteX105" fmla="*/ 671898 w 6447632"/>
              <a:gd name="connsiteY105" fmla="*/ 5602363 h 5753325"/>
              <a:gd name="connsiteX106" fmla="*/ 615065 w 6447632"/>
              <a:gd name="connsiteY106" fmla="*/ 5580257 h 5753325"/>
              <a:gd name="connsiteX107" fmla="*/ 355785 w 6447632"/>
              <a:gd name="connsiteY107" fmla="*/ 5514383 h 5753325"/>
              <a:gd name="connsiteX108" fmla="*/ 102269 w 6447632"/>
              <a:gd name="connsiteY108" fmla="*/ 5524347 h 5753325"/>
              <a:gd name="connsiteX109" fmla="*/ 13160 w 6447632"/>
              <a:gd name="connsiteY109" fmla="*/ 5514159 h 5753325"/>
              <a:gd name="connsiteX110" fmla="*/ 0 w 6447632"/>
              <a:gd name="connsiteY110" fmla="*/ 5511735 h 5753325"/>
              <a:gd name="connsiteX111" fmla="*/ 0 w 6447632"/>
              <a:gd name="connsiteY111" fmla="*/ 0 h 5753325"/>
              <a:gd name="connsiteX0" fmla="*/ 0 w 6447632"/>
              <a:gd name="connsiteY0" fmla="*/ 0 h 5753325"/>
              <a:gd name="connsiteX1" fmla="*/ 6438980 w 6447632"/>
              <a:gd name="connsiteY1" fmla="*/ 0 h 5753325"/>
              <a:gd name="connsiteX2" fmla="*/ 6439047 w 6447632"/>
              <a:gd name="connsiteY2" fmla="*/ 147 h 5753325"/>
              <a:gd name="connsiteX3" fmla="*/ 6443456 w 6447632"/>
              <a:gd name="connsiteY3" fmla="*/ 130105 h 5753325"/>
              <a:gd name="connsiteX4" fmla="*/ 6447632 w 6447632"/>
              <a:gd name="connsiteY4" fmla="*/ 170016 h 5753325"/>
              <a:gd name="connsiteX5" fmla="*/ 6396598 w 6447632"/>
              <a:gd name="connsiteY5" fmla="*/ 274847 h 5753325"/>
              <a:gd name="connsiteX6" fmla="*/ 6337615 w 6447632"/>
              <a:gd name="connsiteY6" fmla="*/ 471794 h 5753325"/>
              <a:gd name="connsiteX7" fmla="*/ 6304423 w 6447632"/>
              <a:gd name="connsiteY7" fmla="*/ 582623 h 5753325"/>
              <a:gd name="connsiteX8" fmla="*/ 6303977 w 6447632"/>
              <a:gd name="connsiteY8" fmla="*/ 664291 h 5753325"/>
              <a:gd name="connsiteX9" fmla="*/ 6299372 w 6447632"/>
              <a:gd name="connsiteY9" fmla="*/ 697330 h 5753325"/>
              <a:gd name="connsiteX10" fmla="*/ 6334770 w 6447632"/>
              <a:gd name="connsiteY10" fmla="*/ 754001 h 5753325"/>
              <a:gd name="connsiteX11" fmla="*/ 6339879 w 6447632"/>
              <a:gd name="connsiteY11" fmla="*/ 811136 h 5753325"/>
              <a:gd name="connsiteX12" fmla="*/ 6330065 w 6447632"/>
              <a:gd name="connsiteY12" fmla="*/ 893399 h 5753325"/>
              <a:gd name="connsiteX13" fmla="*/ 6328618 w 6447632"/>
              <a:gd name="connsiteY13" fmla="*/ 1009766 h 5753325"/>
              <a:gd name="connsiteX14" fmla="*/ 6320797 w 6447632"/>
              <a:gd name="connsiteY14" fmla="*/ 1146964 h 5753325"/>
              <a:gd name="connsiteX15" fmla="*/ 6334400 w 6447632"/>
              <a:gd name="connsiteY15" fmla="*/ 1280757 h 5753325"/>
              <a:gd name="connsiteX16" fmla="*/ 6356023 w 6447632"/>
              <a:gd name="connsiteY16" fmla="*/ 1356227 h 5753325"/>
              <a:gd name="connsiteX17" fmla="*/ 6356157 w 6447632"/>
              <a:gd name="connsiteY17" fmla="*/ 1361967 h 5753325"/>
              <a:gd name="connsiteX18" fmla="*/ 6350613 w 6447632"/>
              <a:gd name="connsiteY18" fmla="*/ 1393569 h 5753325"/>
              <a:gd name="connsiteX19" fmla="*/ 6357062 w 6447632"/>
              <a:gd name="connsiteY19" fmla="*/ 1444071 h 5753325"/>
              <a:gd name="connsiteX20" fmla="*/ 6364832 w 6447632"/>
              <a:gd name="connsiteY20" fmla="*/ 1478763 h 5753325"/>
              <a:gd name="connsiteX21" fmla="*/ 6369745 w 6447632"/>
              <a:gd name="connsiteY21" fmla="*/ 1495680 h 5753325"/>
              <a:gd name="connsiteX22" fmla="*/ 6370898 w 6447632"/>
              <a:gd name="connsiteY22" fmla="*/ 1513331 h 5753325"/>
              <a:gd name="connsiteX23" fmla="*/ 6339773 w 6447632"/>
              <a:gd name="connsiteY23" fmla="*/ 1527414 h 5753325"/>
              <a:gd name="connsiteX24" fmla="*/ 6321854 w 6447632"/>
              <a:gd name="connsiteY24" fmla="*/ 1635366 h 5753325"/>
              <a:gd name="connsiteX25" fmla="*/ 6299489 w 6447632"/>
              <a:gd name="connsiteY25" fmla="*/ 1784860 h 5753325"/>
              <a:gd name="connsiteX26" fmla="*/ 6267878 w 6447632"/>
              <a:gd name="connsiteY26" fmla="*/ 1858572 h 5753325"/>
              <a:gd name="connsiteX27" fmla="*/ 6251146 w 6447632"/>
              <a:gd name="connsiteY27" fmla="*/ 1926167 h 5753325"/>
              <a:gd name="connsiteX28" fmla="*/ 6210686 w 6447632"/>
              <a:gd name="connsiteY28" fmla="*/ 2014834 h 5753325"/>
              <a:gd name="connsiteX29" fmla="*/ 6106652 w 6447632"/>
              <a:gd name="connsiteY29" fmla="*/ 2150572 h 5753325"/>
              <a:gd name="connsiteX30" fmla="*/ 6097813 w 6447632"/>
              <a:gd name="connsiteY30" fmla="*/ 2172208 h 5753325"/>
              <a:gd name="connsiteX31" fmla="*/ 6095990 w 6447632"/>
              <a:gd name="connsiteY31" fmla="*/ 2181185 h 5753325"/>
              <a:gd name="connsiteX32" fmla="*/ 6090126 w 6447632"/>
              <a:gd name="connsiteY32" fmla="*/ 2192533 h 5753325"/>
              <a:gd name="connsiteX33" fmla="*/ 6089503 w 6447632"/>
              <a:gd name="connsiteY33" fmla="*/ 2192543 h 5753325"/>
              <a:gd name="connsiteX34" fmla="*/ 6084946 w 6447632"/>
              <a:gd name="connsiteY34" fmla="*/ 2203694 h 5753325"/>
              <a:gd name="connsiteX35" fmla="*/ 5987861 w 6447632"/>
              <a:gd name="connsiteY35" fmla="*/ 2304868 h 5753325"/>
              <a:gd name="connsiteX36" fmla="*/ 5973439 w 6447632"/>
              <a:gd name="connsiteY36" fmla="*/ 2385635 h 5753325"/>
              <a:gd name="connsiteX37" fmla="*/ 5916727 w 6447632"/>
              <a:gd name="connsiteY37" fmla="*/ 2458777 h 5753325"/>
              <a:gd name="connsiteX38" fmla="*/ 5856524 w 6447632"/>
              <a:gd name="connsiteY38" fmla="*/ 2583281 h 5753325"/>
              <a:gd name="connsiteX39" fmla="*/ 5838091 w 6447632"/>
              <a:gd name="connsiteY39" fmla="*/ 2753474 h 5753325"/>
              <a:gd name="connsiteX40" fmla="*/ 5744296 w 6447632"/>
              <a:gd name="connsiteY40" fmla="*/ 2893276 h 5753325"/>
              <a:gd name="connsiteX41" fmla="*/ 5682522 w 6447632"/>
              <a:gd name="connsiteY41" fmla="*/ 3044368 h 5753325"/>
              <a:gd name="connsiteX42" fmla="*/ 5557886 w 6447632"/>
              <a:gd name="connsiteY42" fmla="*/ 3304853 h 5753325"/>
              <a:gd name="connsiteX43" fmla="*/ 5483942 w 6447632"/>
              <a:gd name="connsiteY43" fmla="*/ 3416604 h 5753325"/>
              <a:gd name="connsiteX44" fmla="*/ 5461007 w 6447632"/>
              <a:gd name="connsiteY44" fmla="*/ 3503742 h 5753325"/>
              <a:gd name="connsiteX45" fmla="*/ 5437889 w 6447632"/>
              <a:gd name="connsiteY45" fmla="*/ 3559927 h 5753325"/>
              <a:gd name="connsiteX46" fmla="*/ 5432770 w 6447632"/>
              <a:gd name="connsiteY46" fmla="*/ 3562948 h 5753325"/>
              <a:gd name="connsiteX47" fmla="*/ 5406795 w 6447632"/>
              <a:gd name="connsiteY47" fmla="*/ 3578594 h 5753325"/>
              <a:gd name="connsiteX48" fmla="*/ 5381495 w 6447632"/>
              <a:gd name="connsiteY48" fmla="*/ 3599883 h 5753325"/>
              <a:gd name="connsiteX49" fmla="*/ 5363689 w 6447632"/>
              <a:gd name="connsiteY49" fmla="*/ 3633299 h 5753325"/>
              <a:gd name="connsiteX50" fmla="*/ 5291870 w 6447632"/>
              <a:gd name="connsiteY50" fmla="*/ 3799039 h 5753325"/>
              <a:gd name="connsiteX51" fmla="*/ 5241600 w 6447632"/>
              <a:gd name="connsiteY51" fmla="*/ 3894238 h 5753325"/>
              <a:gd name="connsiteX52" fmla="*/ 5211041 w 6447632"/>
              <a:gd name="connsiteY52" fmla="*/ 3924184 h 5753325"/>
              <a:gd name="connsiteX53" fmla="*/ 5176073 w 6447632"/>
              <a:gd name="connsiteY53" fmla="*/ 3970179 h 5753325"/>
              <a:gd name="connsiteX54" fmla="*/ 5172826 w 6447632"/>
              <a:gd name="connsiteY54" fmla="*/ 3991773 h 5753325"/>
              <a:gd name="connsiteX55" fmla="*/ 5157053 w 6447632"/>
              <a:gd name="connsiteY55" fmla="*/ 3997708 h 5753325"/>
              <a:gd name="connsiteX56" fmla="*/ 5127922 w 6447632"/>
              <a:gd name="connsiteY56" fmla="*/ 4022660 h 5753325"/>
              <a:gd name="connsiteX57" fmla="*/ 5020872 w 6447632"/>
              <a:gd name="connsiteY57" fmla="*/ 4075951 h 5753325"/>
              <a:gd name="connsiteX58" fmla="*/ 4991410 w 6447632"/>
              <a:gd name="connsiteY58" fmla="*/ 4087598 h 5753325"/>
              <a:gd name="connsiteX59" fmla="*/ 4930112 w 6447632"/>
              <a:gd name="connsiteY59" fmla="*/ 4138459 h 5753325"/>
              <a:gd name="connsiteX60" fmla="*/ 4834224 w 6447632"/>
              <a:gd name="connsiteY60" fmla="*/ 4231643 h 5753325"/>
              <a:gd name="connsiteX61" fmla="*/ 4812599 w 6447632"/>
              <a:gd name="connsiteY61" fmla="*/ 4249449 h 5753325"/>
              <a:gd name="connsiteX62" fmla="*/ 4789188 w 6447632"/>
              <a:gd name="connsiteY62" fmla="*/ 4256678 h 5753325"/>
              <a:gd name="connsiteX63" fmla="*/ 4779554 w 6447632"/>
              <a:gd name="connsiteY63" fmla="*/ 4251313 h 5753325"/>
              <a:gd name="connsiteX64" fmla="*/ 4766885 w 6447632"/>
              <a:gd name="connsiteY64" fmla="*/ 4259812 h 5753325"/>
              <a:gd name="connsiteX65" fmla="*/ 4762510 w 6447632"/>
              <a:gd name="connsiteY65" fmla="*/ 4260383 h 5753325"/>
              <a:gd name="connsiteX66" fmla="*/ 4738416 w 6447632"/>
              <a:gd name="connsiteY66" fmla="*/ 4265355 h 5753325"/>
              <a:gd name="connsiteX67" fmla="*/ 4712007 w 6447632"/>
              <a:gd name="connsiteY67" fmla="*/ 4317892 h 5753325"/>
              <a:gd name="connsiteX68" fmla="*/ 4658930 w 6447632"/>
              <a:gd name="connsiteY68" fmla="*/ 4348041 h 5753325"/>
              <a:gd name="connsiteX69" fmla="*/ 4443526 w 6447632"/>
              <a:gd name="connsiteY69" fmla="*/ 4507851 h 5753325"/>
              <a:gd name="connsiteX70" fmla="*/ 4289766 w 6447632"/>
              <a:gd name="connsiteY70" fmla="*/ 4711450 h 5753325"/>
              <a:gd name="connsiteX71" fmla="*/ 4150870 w 6447632"/>
              <a:gd name="connsiteY71" fmla="*/ 4818480 h 5753325"/>
              <a:gd name="connsiteX72" fmla="*/ 4006639 w 6447632"/>
              <a:gd name="connsiteY72" fmla="*/ 4933815 h 5753325"/>
              <a:gd name="connsiteX73" fmla="*/ 3298210 w 6447632"/>
              <a:gd name="connsiteY73" fmla="*/ 5070790 h 5753325"/>
              <a:gd name="connsiteX74" fmla="*/ 2947678 w 6447632"/>
              <a:gd name="connsiteY74" fmla="*/ 5117869 h 5753325"/>
              <a:gd name="connsiteX75" fmla="*/ 2822169 w 6447632"/>
              <a:gd name="connsiteY75" fmla="*/ 5129396 h 5753325"/>
              <a:gd name="connsiteX76" fmla="*/ 2538773 w 6447632"/>
              <a:gd name="connsiteY76" fmla="*/ 5313397 h 5753325"/>
              <a:gd name="connsiteX77" fmla="*/ 2014500 w 6447632"/>
              <a:gd name="connsiteY77" fmla="*/ 5519744 h 5753325"/>
              <a:gd name="connsiteX78" fmla="*/ 1934391 w 6447632"/>
              <a:gd name="connsiteY78" fmla="*/ 5591335 h 5753325"/>
              <a:gd name="connsiteX79" fmla="*/ 1892550 w 6447632"/>
              <a:gd name="connsiteY79" fmla="*/ 5649708 h 5753325"/>
              <a:gd name="connsiteX80" fmla="*/ 1854769 w 6447632"/>
              <a:gd name="connsiteY80" fmla="*/ 5647691 h 5753325"/>
              <a:gd name="connsiteX81" fmla="*/ 1809461 w 6447632"/>
              <a:gd name="connsiteY81" fmla="*/ 5648628 h 5753325"/>
              <a:gd name="connsiteX82" fmla="*/ 1745150 w 6447632"/>
              <a:gd name="connsiteY82" fmla="*/ 5693879 h 5753325"/>
              <a:gd name="connsiteX83" fmla="*/ 1713375 w 6447632"/>
              <a:gd name="connsiteY83" fmla="*/ 5684672 h 5753325"/>
              <a:gd name="connsiteX84" fmla="*/ 1707808 w 6447632"/>
              <a:gd name="connsiteY84" fmla="*/ 5682611 h 5753325"/>
              <a:gd name="connsiteX85" fmla="*/ 1679313 w 6447632"/>
              <a:gd name="connsiteY85" fmla="*/ 5672360 h 5753325"/>
              <a:gd name="connsiteX86" fmla="*/ 1646933 w 6447632"/>
              <a:gd name="connsiteY86" fmla="*/ 5666227 h 5753325"/>
              <a:gd name="connsiteX87" fmla="*/ 1610055 w 6447632"/>
              <a:gd name="connsiteY87" fmla="*/ 5673643 h 5753325"/>
              <a:gd name="connsiteX88" fmla="*/ 1437641 w 6447632"/>
              <a:gd name="connsiteY88" fmla="*/ 5723266 h 5753325"/>
              <a:gd name="connsiteX89" fmla="*/ 1332869 w 6447632"/>
              <a:gd name="connsiteY89" fmla="*/ 5744752 h 5753325"/>
              <a:gd name="connsiteX90" fmla="*/ 1290525 w 6447632"/>
              <a:gd name="connsiteY90" fmla="*/ 5740036 h 5753325"/>
              <a:gd name="connsiteX91" fmla="*/ 1233107 w 6447632"/>
              <a:gd name="connsiteY91" fmla="*/ 5742106 h 5753325"/>
              <a:gd name="connsiteX92" fmla="*/ 1214532 w 6447632"/>
              <a:gd name="connsiteY92" fmla="*/ 5753325 h 5753325"/>
              <a:gd name="connsiteX93" fmla="*/ 1199955 w 6447632"/>
              <a:gd name="connsiteY93" fmla="*/ 5744831 h 5753325"/>
              <a:gd name="connsiteX94" fmla="*/ 1162337 w 6447632"/>
              <a:gd name="connsiteY94" fmla="*/ 5738048 h 5753325"/>
              <a:gd name="connsiteX95" fmla="*/ 1053457 w 6447632"/>
              <a:gd name="connsiteY95" fmla="*/ 5688676 h 5753325"/>
              <a:gd name="connsiteX96" fmla="*/ 1025798 w 6447632"/>
              <a:gd name="connsiteY96" fmla="*/ 5673166 h 5753325"/>
              <a:gd name="connsiteX97" fmla="*/ 947900 w 6447632"/>
              <a:gd name="connsiteY97" fmla="*/ 5657848 h 5753325"/>
              <a:gd name="connsiteX98" fmla="*/ 815627 w 6447632"/>
              <a:gd name="connsiteY98" fmla="*/ 5642557 h 5753325"/>
              <a:gd name="connsiteX99" fmla="*/ 788251 w 6447632"/>
              <a:gd name="connsiteY99" fmla="*/ 5637065 h 5753325"/>
              <a:gd name="connsiteX100" fmla="*/ 767822 w 6447632"/>
              <a:gd name="connsiteY100" fmla="*/ 5623450 h 5753325"/>
              <a:gd name="connsiteX101" fmla="*/ 765791 w 6447632"/>
              <a:gd name="connsiteY101" fmla="*/ 5612539 h 5753325"/>
              <a:gd name="connsiteX102" fmla="*/ 751230 w 6447632"/>
              <a:gd name="connsiteY102" fmla="*/ 5608092 h 5753325"/>
              <a:gd name="connsiteX103" fmla="*/ 748008 w 6447632"/>
              <a:gd name="connsiteY103" fmla="*/ 5605052 h 5753325"/>
              <a:gd name="connsiteX104" fmla="*/ 728871 w 6447632"/>
              <a:gd name="connsiteY104" fmla="*/ 5589469 h 5753325"/>
              <a:gd name="connsiteX105" fmla="*/ 671898 w 6447632"/>
              <a:gd name="connsiteY105" fmla="*/ 5602363 h 5753325"/>
              <a:gd name="connsiteX106" fmla="*/ 615065 w 6447632"/>
              <a:gd name="connsiteY106" fmla="*/ 5580257 h 5753325"/>
              <a:gd name="connsiteX107" fmla="*/ 355785 w 6447632"/>
              <a:gd name="connsiteY107" fmla="*/ 5514383 h 5753325"/>
              <a:gd name="connsiteX108" fmla="*/ 102269 w 6447632"/>
              <a:gd name="connsiteY108" fmla="*/ 5524347 h 5753325"/>
              <a:gd name="connsiteX109" fmla="*/ 13160 w 6447632"/>
              <a:gd name="connsiteY109" fmla="*/ 5514159 h 5753325"/>
              <a:gd name="connsiteX110" fmla="*/ 0 w 6447632"/>
              <a:gd name="connsiteY110" fmla="*/ 5511735 h 5753325"/>
              <a:gd name="connsiteX111" fmla="*/ 0 w 6447632"/>
              <a:gd name="connsiteY111" fmla="*/ 0 h 5753325"/>
              <a:gd name="connsiteX0" fmla="*/ 0 w 6447632"/>
              <a:gd name="connsiteY0" fmla="*/ 0 h 5753325"/>
              <a:gd name="connsiteX1" fmla="*/ 6438980 w 6447632"/>
              <a:gd name="connsiteY1" fmla="*/ 0 h 5753325"/>
              <a:gd name="connsiteX2" fmla="*/ 6439047 w 6447632"/>
              <a:gd name="connsiteY2" fmla="*/ 147 h 5753325"/>
              <a:gd name="connsiteX3" fmla="*/ 6443456 w 6447632"/>
              <a:gd name="connsiteY3" fmla="*/ 130105 h 5753325"/>
              <a:gd name="connsiteX4" fmla="*/ 6447632 w 6447632"/>
              <a:gd name="connsiteY4" fmla="*/ 170016 h 5753325"/>
              <a:gd name="connsiteX5" fmla="*/ 6396598 w 6447632"/>
              <a:gd name="connsiteY5" fmla="*/ 274847 h 5753325"/>
              <a:gd name="connsiteX6" fmla="*/ 6337615 w 6447632"/>
              <a:gd name="connsiteY6" fmla="*/ 471794 h 5753325"/>
              <a:gd name="connsiteX7" fmla="*/ 6304423 w 6447632"/>
              <a:gd name="connsiteY7" fmla="*/ 582623 h 5753325"/>
              <a:gd name="connsiteX8" fmla="*/ 6303977 w 6447632"/>
              <a:gd name="connsiteY8" fmla="*/ 664291 h 5753325"/>
              <a:gd name="connsiteX9" fmla="*/ 6299372 w 6447632"/>
              <a:gd name="connsiteY9" fmla="*/ 697330 h 5753325"/>
              <a:gd name="connsiteX10" fmla="*/ 6309888 w 6447632"/>
              <a:gd name="connsiteY10" fmla="*/ 754001 h 5753325"/>
              <a:gd name="connsiteX11" fmla="*/ 6339879 w 6447632"/>
              <a:gd name="connsiteY11" fmla="*/ 811136 h 5753325"/>
              <a:gd name="connsiteX12" fmla="*/ 6330065 w 6447632"/>
              <a:gd name="connsiteY12" fmla="*/ 893399 h 5753325"/>
              <a:gd name="connsiteX13" fmla="*/ 6328618 w 6447632"/>
              <a:gd name="connsiteY13" fmla="*/ 1009766 h 5753325"/>
              <a:gd name="connsiteX14" fmla="*/ 6320797 w 6447632"/>
              <a:gd name="connsiteY14" fmla="*/ 1146964 h 5753325"/>
              <a:gd name="connsiteX15" fmla="*/ 6334400 w 6447632"/>
              <a:gd name="connsiteY15" fmla="*/ 1280757 h 5753325"/>
              <a:gd name="connsiteX16" fmla="*/ 6356023 w 6447632"/>
              <a:gd name="connsiteY16" fmla="*/ 1356227 h 5753325"/>
              <a:gd name="connsiteX17" fmla="*/ 6356157 w 6447632"/>
              <a:gd name="connsiteY17" fmla="*/ 1361967 h 5753325"/>
              <a:gd name="connsiteX18" fmla="*/ 6350613 w 6447632"/>
              <a:gd name="connsiteY18" fmla="*/ 1393569 h 5753325"/>
              <a:gd name="connsiteX19" fmla="*/ 6357062 w 6447632"/>
              <a:gd name="connsiteY19" fmla="*/ 1444071 h 5753325"/>
              <a:gd name="connsiteX20" fmla="*/ 6364832 w 6447632"/>
              <a:gd name="connsiteY20" fmla="*/ 1478763 h 5753325"/>
              <a:gd name="connsiteX21" fmla="*/ 6369745 w 6447632"/>
              <a:gd name="connsiteY21" fmla="*/ 1495680 h 5753325"/>
              <a:gd name="connsiteX22" fmla="*/ 6370898 w 6447632"/>
              <a:gd name="connsiteY22" fmla="*/ 1513331 h 5753325"/>
              <a:gd name="connsiteX23" fmla="*/ 6339773 w 6447632"/>
              <a:gd name="connsiteY23" fmla="*/ 1527414 h 5753325"/>
              <a:gd name="connsiteX24" fmla="*/ 6321854 w 6447632"/>
              <a:gd name="connsiteY24" fmla="*/ 1635366 h 5753325"/>
              <a:gd name="connsiteX25" fmla="*/ 6299489 w 6447632"/>
              <a:gd name="connsiteY25" fmla="*/ 1784860 h 5753325"/>
              <a:gd name="connsiteX26" fmla="*/ 6267878 w 6447632"/>
              <a:gd name="connsiteY26" fmla="*/ 1858572 h 5753325"/>
              <a:gd name="connsiteX27" fmla="*/ 6251146 w 6447632"/>
              <a:gd name="connsiteY27" fmla="*/ 1926167 h 5753325"/>
              <a:gd name="connsiteX28" fmla="*/ 6210686 w 6447632"/>
              <a:gd name="connsiteY28" fmla="*/ 2014834 h 5753325"/>
              <a:gd name="connsiteX29" fmla="*/ 6106652 w 6447632"/>
              <a:gd name="connsiteY29" fmla="*/ 2150572 h 5753325"/>
              <a:gd name="connsiteX30" fmla="*/ 6097813 w 6447632"/>
              <a:gd name="connsiteY30" fmla="*/ 2172208 h 5753325"/>
              <a:gd name="connsiteX31" fmla="*/ 6095990 w 6447632"/>
              <a:gd name="connsiteY31" fmla="*/ 2181185 h 5753325"/>
              <a:gd name="connsiteX32" fmla="*/ 6090126 w 6447632"/>
              <a:gd name="connsiteY32" fmla="*/ 2192533 h 5753325"/>
              <a:gd name="connsiteX33" fmla="*/ 6089503 w 6447632"/>
              <a:gd name="connsiteY33" fmla="*/ 2192543 h 5753325"/>
              <a:gd name="connsiteX34" fmla="*/ 6084946 w 6447632"/>
              <a:gd name="connsiteY34" fmla="*/ 2203694 h 5753325"/>
              <a:gd name="connsiteX35" fmla="*/ 5987861 w 6447632"/>
              <a:gd name="connsiteY35" fmla="*/ 2304868 h 5753325"/>
              <a:gd name="connsiteX36" fmla="*/ 5973439 w 6447632"/>
              <a:gd name="connsiteY36" fmla="*/ 2385635 h 5753325"/>
              <a:gd name="connsiteX37" fmla="*/ 5916727 w 6447632"/>
              <a:gd name="connsiteY37" fmla="*/ 2458777 h 5753325"/>
              <a:gd name="connsiteX38" fmla="*/ 5856524 w 6447632"/>
              <a:gd name="connsiteY38" fmla="*/ 2583281 h 5753325"/>
              <a:gd name="connsiteX39" fmla="*/ 5838091 w 6447632"/>
              <a:gd name="connsiteY39" fmla="*/ 2753474 h 5753325"/>
              <a:gd name="connsiteX40" fmla="*/ 5744296 w 6447632"/>
              <a:gd name="connsiteY40" fmla="*/ 2893276 h 5753325"/>
              <a:gd name="connsiteX41" fmla="*/ 5682522 w 6447632"/>
              <a:gd name="connsiteY41" fmla="*/ 3044368 h 5753325"/>
              <a:gd name="connsiteX42" fmla="*/ 5557886 w 6447632"/>
              <a:gd name="connsiteY42" fmla="*/ 3304853 h 5753325"/>
              <a:gd name="connsiteX43" fmla="*/ 5483942 w 6447632"/>
              <a:gd name="connsiteY43" fmla="*/ 3416604 h 5753325"/>
              <a:gd name="connsiteX44" fmla="*/ 5461007 w 6447632"/>
              <a:gd name="connsiteY44" fmla="*/ 3503742 h 5753325"/>
              <a:gd name="connsiteX45" fmla="*/ 5437889 w 6447632"/>
              <a:gd name="connsiteY45" fmla="*/ 3559927 h 5753325"/>
              <a:gd name="connsiteX46" fmla="*/ 5432770 w 6447632"/>
              <a:gd name="connsiteY46" fmla="*/ 3562948 h 5753325"/>
              <a:gd name="connsiteX47" fmla="*/ 5406795 w 6447632"/>
              <a:gd name="connsiteY47" fmla="*/ 3578594 h 5753325"/>
              <a:gd name="connsiteX48" fmla="*/ 5381495 w 6447632"/>
              <a:gd name="connsiteY48" fmla="*/ 3599883 h 5753325"/>
              <a:gd name="connsiteX49" fmla="*/ 5363689 w 6447632"/>
              <a:gd name="connsiteY49" fmla="*/ 3633299 h 5753325"/>
              <a:gd name="connsiteX50" fmla="*/ 5291870 w 6447632"/>
              <a:gd name="connsiteY50" fmla="*/ 3799039 h 5753325"/>
              <a:gd name="connsiteX51" fmla="*/ 5241600 w 6447632"/>
              <a:gd name="connsiteY51" fmla="*/ 3894238 h 5753325"/>
              <a:gd name="connsiteX52" fmla="*/ 5211041 w 6447632"/>
              <a:gd name="connsiteY52" fmla="*/ 3924184 h 5753325"/>
              <a:gd name="connsiteX53" fmla="*/ 5176073 w 6447632"/>
              <a:gd name="connsiteY53" fmla="*/ 3970179 h 5753325"/>
              <a:gd name="connsiteX54" fmla="*/ 5172826 w 6447632"/>
              <a:gd name="connsiteY54" fmla="*/ 3991773 h 5753325"/>
              <a:gd name="connsiteX55" fmla="*/ 5157053 w 6447632"/>
              <a:gd name="connsiteY55" fmla="*/ 3997708 h 5753325"/>
              <a:gd name="connsiteX56" fmla="*/ 5127922 w 6447632"/>
              <a:gd name="connsiteY56" fmla="*/ 4022660 h 5753325"/>
              <a:gd name="connsiteX57" fmla="*/ 5020872 w 6447632"/>
              <a:gd name="connsiteY57" fmla="*/ 4075951 h 5753325"/>
              <a:gd name="connsiteX58" fmla="*/ 4991410 w 6447632"/>
              <a:gd name="connsiteY58" fmla="*/ 4087598 h 5753325"/>
              <a:gd name="connsiteX59" fmla="*/ 4930112 w 6447632"/>
              <a:gd name="connsiteY59" fmla="*/ 4138459 h 5753325"/>
              <a:gd name="connsiteX60" fmla="*/ 4834224 w 6447632"/>
              <a:gd name="connsiteY60" fmla="*/ 4231643 h 5753325"/>
              <a:gd name="connsiteX61" fmla="*/ 4812599 w 6447632"/>
              <a:gd name="connsiteY61" fmla="*/ 4249449 h 5753325"/>
              <a:gd name="connsiteX62" fmla="*/ 4789188 w 6447632"/>
              <a:gd name="connsiteY62" fmla="*/ 4256678 h 5753325"/>
              <a:gd name="connsiteX63" fmla="*/ 4779554 w 6447632"/>
              <a:gd name="connsiteY63" fmla="*/ 4251313 h 5753325"/>
              <a:gd name="connsiteX64" fmla="*/ 4766885 w 6447632"/>
              <a:gd name="connsiteY64" fmla="*/ 4259812 h 5753325"/>
              <a:gd name="connsiteX65" fmla="*/ 4762510 w 6447632"/>
              <a:gd name="connsiteY65" fmla="*/ 4260383 h 5753325"/>
              <a:gd name="connsiteX66" fmla="*/ 4738416 w 6447632"/>
              <a:gd name="connsiteY66" fmla="*/ 4265355 h 5753325"/>
              <a:gd name="connsiteX67" fmla="*/ 4712007 w 6447632"/>
              <a:gd name="connsiteY67" fmla="*/ 4317892 h 5753325"/>
              <a:gd name="connsiteX68" fmla="*/ 4658930 w 6447632"/>
              <a:gd name="connsiteY68" fmla="*/ 4348041 h 5753325"/>
              <a:gd name="connsiteX69" fmla="*/ 4443526 w 6447632"/>
              <a:gd name="connsiteY69" fmla="*/ 4507851 h 5753325"/>
              <a:gd name="connsiteX70" fmla="*/ 4289766 w 6447632"/>
              <a:gd name="connsiteY70" fmla="*/ 4711450 h 5753325"/>
              <a:gd name="connsiteX71" fmla="*/ 4150870 w 6447632"/>
              <a:gd name="connsiteY71" fmla="*/ 4818480 h 5753325"/>
              <a:gd name="connsiteX72" fmla="*/ 4006639 w 6447632"/>
              <a:gd name="connsiteY72" fmla="*/ 4933815 h 5753325"/>
              <a:gd name="connsiteX73" fmla="*/ 3298210 w 6447632"/>
              <a:gd name="connsiteY73" fmla="*/ 5070790 h 5753325"/>
              <a:gd name="connsiteX74" fmla="*/ 2947678 w 6447632"/>
              <a:gd name="connsiteY74" fmla="*/ 5117869 h 5753325"/>
              <a:gd name="connsiteX75" fmla="*/ 2822169 w 6447632"/>
              <a:gd name="connsiteY75" fmla="*/ 5129396 h 5753325"/>
              <a:gd name="connsiteX76" fmla="*/ 2538773 w 6447632"/>
              <a:gd name="connsiteY76" fmla="*/ 5313397 h 5753325"/>
              <a:gd name="connsiteX77" fmla="*/ 2014500 w 6447632"/>
              <a:gd name="connsiteY77" fmla="*/ 5519744 h 5753325"/>
              <a:gd name="connsiteX78" fmla="*/ 1934391 w 6447632"/>
              <a:gd name="connsiteY78" fmla="*/ 5591335 h 5753325"/>
              <a:gd name="connsiteX79" fmla="*/ 1892550 w 6447632"/>
              <a:gd name="connsiteY79" fmla="*/ 5649708 h 5753325"/>
              <a:gd name="connsiteX80" fmla="*/ 1854769 w 6447632"/>
              <a:gd name="connsiteY80" fmla="*/ 5647691 h 5753325"/>
              <a:gd name="connsiteX81" fmla="*/ 1809461 w 6447632"/>
              <a:gd name="connsiteY81" fmla="*/ 5648628 h 5753325"/>
              <a:gd name="connsiteX82" fmla="*/ 1745150 w 6447632"/>
              <a:gd name="connsiteY82" fmla="*/ 5693879 h 5753325"/>
              <a:gd name="connsiteX83" fmla="*/ 1713375 w 6447632"/>
              <a:gd name="connsiteY83" fmla="*/ 5684672 h 5753325"/>
              <a:gd name="connsiteX84" fmla="*/ 1707808 w 6447632"/>
              <a:gd name="connsiteY84" fmla="*/ 5682611 h 5753325"/>
              <a:gd name="connsiteX85" fmla="*/ 1679313 w 6447632"/>
              <a:gd name="connsiteY85" fmla="*/ 5672360 h 5753325"/>
              <a:gd name="connsiteX86" fmla="*/ 1646933 w 6447632"/>
              <a:gd name="connsiteY86" fmla="*/ 5666227 h 5753325"/>
              <a:gd name="connsiteX87" fmla="*/ 1610055 w 6447632"/>
              <a:gd name="connsiteY87" fmla="*/ 5673643 h 5753325"/>
              <a:gd name="connsiteX88" fmla="*/ 1437641 w 6447632"/>
              <a:gd name="connsiteY88" fmla="*/ 5723266 h 5753325"/>
              <a:gd name="connsiteX89" fmla="*/ 1332869 w 6447632"/>
              <a:gd name="connsiteY89" fmla="*/ 5744752 h 5753325"/>
              <a:gd name="connsiteX90" fmla="*/ 1290525 w 6447632"/>
              <a:gd name="connsiteY90" fmla="*/ 5740036 h 5753325"/>
              <a:gd name="connsiteX91" fmla="*/ 1233107 w 6447632"/>
              <a:gd name="connsiteY91" fmla="*/ 5742106 h 5753325"/>
              <a:gd name="connsiteX92" fmla="*/ 1214532 w 6447632"/>
              <a:gd name="connsiteY92" fmla="*/ 5753325 h 5753325"/>
              <a:gd name="connsiteX93" fmla="*/ 1199955 w 6447632"/>
              <a:gd name="connsiteY93" fmla="*/ 5744831 h 5753325"/>
              <a:gd name="connsiteX94" fmla="*/ 1162337 w 6447632"/>
              <a:gd name="connsiteY94" fmla="*/ 5738048 h 5753325"/>
              <a:gd name="connsiteX95" fmla="*/ 1053457 w 6447632"/>
              <a:gd name="connsiteY95" fmla="*/ 5688676 h 5753325"/>
              <a:gd name="connsiteX96" fmla="*/ 1025798 w 6447632"/>
              <a:gd name="connsiteY96" fmla="*/ 5673166 h 5753325"/>
              <a:gd name="connsiteX97" fmla="*/ 947900 w 6447632"/>
              <a:gd name="connsiteY97" fmla="*/ 5657848 h 5753325"/>
              <a:gd name="connsiteX98" fmla="*/ 815627 w 6447632"/>
              <a:gd name="connsiteY98" fmla="*/ 5642557 h 5753325"/>
              <a:gd name="connsiteX99" fmla="*/ 788251 w 6447632"/>
              <a:gd name="connsiteY99" fmla="*/ 5637065 h 5753325"/>
              <a:gd name="connsiteX100" fmla="*/ 767822 w 6447632"/>
              <a:gd name="connsiteY100" fmla="*/ 5623450 h 5753325"/>
              <a:gd name="connsiteX101" fmla="*/ 765791 w 6447632"/>
              <a:gd name="connsiteY101" fmla="*/ 5612539 h 5753325"/>
              <a:gd name="connsiteX102" fmla="*/ 751230 w 6447632"/>
              <a:gd name="connsiteY102" fmla="*/ 5608092 h 5753325"/>
              <a:gd name="connsiteX103" fmla="*/ 748008 w 6447632"/>
              <a:gd name="connsiteY103" fmla="*/ 5605052 h 5753325"/>
              <a:gd name="connsiteX104" fmla="*/ 728871 w 6447632"/>
              <a:gd name="connsiteY104" fmla="*/ 5589469 h 5753325"/>
              <a:gd name="connsiteX105" fmla="*/ 671898 w 6447632"/>
              <a:gd name="connsiteY105" fmla="*/ 5602363 h 5753325"/>
              <a:gd name="connsiteX106" fmla="*/ 615065 w 6447632"/>
              <a:gd name="connsiteY106" fmla="*/ 5580257 h 5753325"/>
              <a:gd name="connsiteX107" fmla="*/ 355785 w 6447632"/>
              <a:gd name="connsiteY107" fmla="*/ 5514383 h 5753325"/>
              <a:gd name="connsiteX108" fmla="*/ 102269 w 6447632"/>
              <a:gd name="connsiteY108" fmla="*/ 5524347 h 5753325"/>
              <a:gd name="connsiteX109" fmla="*/ 13160 w 6447632"/>
              <a:gd name="connsiteY109" fmla="*/ 5514159 h 5753325"/>
              <a:gd name="connsiteX110" fmla="*/ 0 w 6447632"/>
              <a:gd name="connsiteY110" fmla="*/ 5511735 h 5753325"/>
              <a:gd name="connsiteX111" fmla="*/ 0 w 6447632"/>
              <a:gd name="connsiteY111" fmla="*/ 0 h 5753325"/>
              <a:gd name="connsiteX0" fmla="*/ 0 w 6443456"/>
              <a:gd name="connsiteY0" fmla="*/ 0 h 5753325"/>
              <a:gd name="connsiteX1" fmla="*/ 6438980 w 6443456"/>
              <a:gd name="connsiteY1" fmla="*/ 0 h 5753325"/>
              <a:gd name="connsiteX2" fmla="*/ 6439047 w 6443456"/>
              <a:gd name="connsiteY2" fmla="*/ 147 h 5753325"/>
              <a:gd name="connsiteX3" fmla="*/ 6443456 w 6443456"/>
              <a:gd name="connsiteY3" fmla="*/ 130105 h 5753325"/>
              <a:gd name="connsiteX4" fmla="*/ 6422751 w 6443456"/>
              <a:gd name="connsiteY4" fmla="*/ 174163 h 5753325"/>
              <a:gd name="connsiteX5" fmla="*/ 6396598 w 6443456"/>
              <a:gd name="connsiteY5" fmla="*/ 274847 h 5753325"/>
              <a:gd name="connsiteX6" fmla="*/ 6337615 w 6443456"/>
              <a:gd name="connsiteY6" fmla="*/ 471794 h 5753325"/>
              <a:gd name="connsiteX7" fmla="*/ 6304423 w 6443456"/>
              <a:gd name="connsiteY7" fmla="*/ 582623 h 5753325"/>
              <a:gd name="connsiteX8" fmla="*/ 6303977 w 6443456"/>
              <a:gd name="connsiteY8" fmla="*/ 664291 h 5753325"/>
              <a:gd name="connsiteX9" fmla="*/ 6299372 w 6443456"/>
              <a:gd name="connsiteY9" fmla="*/ 697330 h 5753325"/>
              <a:gd name="connsiteX10" fmla="*/ 6309888 w 6443456"/>
              <a:gd name="connsiteY10" fmla="*/ 754001 h 5753325"/>
              <a:gd name="connsiteX11" fmla="*/ 6339879 w 6443456"/>
              <a:gd name="connsiteY11" fmla="*/ 811136 h 5753325"/>
              <a:gd name="connsiteX12" fmla="*/ 6330065 w 6443456"/>
              <a:gd name="connsiteY12" fmla="*/ 893399 h 5753325"/>
              <a:gd name="connsiteX13" fmla="*/ 6328618 w 6443456"/>
              <a:gd name="connsiteY13" fmla="*/ 1009766 h 5753325"/>
              <a:gd name="connsiteX14" fmla="*/ 6320797 w 6443456"/>
              <a:gd name="connsiteY14" fmla="*/ 1146964 h 5753325"/>
              <a:gd name="connsiteX15" fmla="*/ 6334400 w 6443456"/>
              <a:gd name="connsiteY15" fmla="*/ 1280757 h 5753325"/>
              <a:gd name="connsiteX16" fmla="*/ 6356023 w 6443456"/>
              <a:gd name="connsiteY16" fmla="*/ 1356227 h 5753325"/>
              <a:gd name="connsiteX17" fmla="*/ 6356157 w 6443456"/>
              <a:gd name="connsiteY17" fmla="*/ 1361967 h 5753325"/>
              <a:gd name="connsiteX18" fmla="*/ 6350613 w 6443456"/>
              <a:gd name="connsiteY18" fmla="*/ 1393569 h 5753325"/>
              <a:gd name="connsiteX19" fmla="*/ 6357062 w 6443456"/>
              <a:gd name="connsiteY19" fmla="*/ 1444071 h 5753325"/>
              <a:gd name="connsiteX20" fmla="*/ 6364832 w 6443456"/>
              <a:gd name="connsiteY20" fmla="*/ 1478763 h 5753325"/>
              <a:gd name="connsiteX21" fmla="*/ 6369745 w 6443456"/>
              <a:gd name="connsiteY21" fmla="*/ 1495680 h 5753325"/>
              <a:gd name="connsiteX22" fmla="*/ 6370898 w 6443456"/>
              <a:gd name="connsiteY22" fmla="*/ 1513331 h 5753325"/>
              <a:gd name="connsiteX23" fmla="*/ 6339773 w 6443456"/>
              <a:gd name="connsiteY23" fmla="*/ 1527414 h 5753325"/>
              <a:gd name="connsiteX24" fmla="*/ 6321854 w 6443456"/>
              <a:gd name="connsiteY24" fmla="*/ 1635366 h 5753325"/>
              <a:gd name="connsiteX25" fmla="*/ 6299489 w 6443456"/>
              <a:gd name="connsiteY25" fmla="*/ 1784860 h 5753325"/>
              <a:gd name="connsiteX26" fmla="*/ 6267878 w 6443456"/>
              <a:gd name="connsiteY26" fmla="*/ 1858572 h 5753325"/>
              <a:gd name="connsiteX27" fmla="*/ 6251146 w 6443456"/>
              <a:gd name="connsiteY27" fmla="*/ 1926167 h 5753325"/>
              <a:gd name="connsiteX28" fmla="*/ 6210686 w 6443456"/>
              <a:gd name="connsiteY28" fmla="*/ 2014834 h 5753325"/>
              <a:gd name="connsiteX29" fmla="*/ 6106652 w 6443456"/>
              <a:gd name="connsiteY29" fmla="*/ 2150572 h 5753325"/>
              <a:gd name="connsiteX30" fmla="*/ 6097813 w 6443456"/>
              <a:gd name="connsiteY30" fmla="*/ 2172208 h 5753325"/>
              <a:gd name="connsiteX31" fmla="*/ 6095990 w 6443456"/>
              <a:gd name="connsiteY31" fmla="*/ 2181185 h 5753325"/>
              <a:gd name="connsiteX32" fmla="*/ 6090126 w 6443456"/>
              <a:gd name="connsiteY32" fmla="*/ 2192533 h 5753325"/>
              <a:gd name="connsiteX33" fmla="*/ 6089503 w 6443456"/>
              <a:gd name="connsiteY33" fmla="*/ 2192543 h 5753325"/>
              <a:gd name="connsiteX34" fmla="*/ 6084946 w 6443456"/>
              <a:gd name="connsiteY34" fmla="*/ 2203694 h 5753325"/>
              <a:gd name="connsiteX35" fmla="*/ 5987861 w 6443456"/>
              <a:gd name="connsiteY35" fmla="*/ 2304868 h 5753325"/>
              <a:gd name="connsiteX36" fmla="*/ 5973439 w 6443456"/>
              <a:gd name="connsiteY36" fmla="*/ 2385635 h 5753325"/>
              <a:gd name="connsiteX37" fmla="*/ 5916727 w 6443456"/>
              <a:gd name="connsiteY37" fmla="*/ 2458777 h 5753325"/>
              <a:gd name="connsiteX38" fmla="*/ 5856524 w 6443456"/>
              <a:gd name="connsiteY38" fmla="*/ 2583281 h 5753325"/>
              <a:gd name="connsiteX39" fmla="*/ 5838091 w 6443456"/>
              <a:gd name="connsiteY39" fmla="*/ 2753474 h 5753325"/>
              <a:gd name="connsiteX40" fmla="*/ 5744296 w 6443456"/>
              <a:gd name="connsiteY40" fmla="*/ 2893276 h 5753325"/>
              <a:gd name="connsiteX41" fmla="*/ 5682522 w 6443456"/>
              <a:gd name="connsiteY41" fmla="*/ 3044368 h 5753325"/>
              <a:gd name="connsiteX42" fmla="*/ 5557886 w 6443456"/>
              <a:gd name="connsiteY42" fmla="*/ 3304853 h 5753325"/>
              <a:gd name="connsiteX43" fmla="*/ 5483942 w 6443456"/>
              <a:gd name="connsiteY43" fmla="*/ 3416604 h 5753325"/>
              <a:gd name="connsiteX44" fmla="*/ 5461007 w 6443456"/>
              <a:gd name="connsiteY44" fmla="*/ 3503742 h 5753325"/>
              <a:gd name="connsiteX45" fmla="*/ 5437889 w 6443456"/>
              <a:gd name="connsiteY45" fmla="*/ 3559927 h 5753325"/>
              <a:gd name="connsiteX46" fmla="*/ 5432770 w 6443456"/>
              <a:gd name="connsiteY46" fmla="*/ 3562948 h 5753325"/>
              <a:gd name="connsiteX47" fmla="*/ 5406795 w 6443456"/>
              <a:gd name="connsiteY47" fmla="*/ 3578594 h 5753325"/>
              <a:gd name="connsiteX48" fmla="*/ 5381495 w 6443456"/>
              <a:gd name="connsiteY48" fmla="*/ 3599883 h 5753325"/>
              <a:gd name="connsiteX49" fmla="*/ 5363689 w 6443456"/>
              <a:gd name="connsiteY49" fmla="*/ 3633299 h 5753325"/>
              <a:gd name="connsiteX50" fmla="*/ 5291870 w 6443456"/>
              <a:gd name="connsiteY50" fmla="*/ 3799039 h 5753325"/>
              <a:gd name="connsiteX51" fmla="*/ 5241600 w 6443456"/>
              <a:gd name="connsiteY51" fmla="*/ 3894238 h 5753325"/>
              <a:gd name="connsiteX52" fmla="*/ 5211041 w 6443456"/>
              <a:gd name="connsiteY52" fmla="*/ 3924184 h 5753325"/>
              <a:gd name="connsiteX53" fmla="*/ 5176073 w 6443456"/>
              <a:gd name="connsiteY53" fmla="*/ 3970179 h 5753325"/>
              <a:gd name="connsiteX54" fmla="*/ 5172826 w 6443456"/>
              <a:gd name="connsiteY54" fmla="*/ 3991773 h 5753325"/>
              <a:gd name="connsiteX55" fmla="*/ 5157053 w 6443456"/>
              <a:gd name="connsiteY55" fmla="*/ 3997708 h 5753325"/>
              <a:gd name="connsiteX56" fmla="*/ 5127922 w 6443456"/>
              <a:gd name="connsiteY56" fmla="*/ 4022660 h 5753325"/>
              <a:gd name="connsiteX57" fmla="*/ 5020872 w 6443456"/>
              <a:gd name="connsiteY57" fmla="*/ 4075951 h 5753325"/>
              <a:gd name="connsiteX58" fmla="*/ 4991410 w 6443456"/>
              <a:gd name="connsiteY58" fmla="*/ 4087598 h 5753325"/>
              <a:gd name="connsiteX59" fmla="*/ 4930112 w 6443456"/>
              <a:gd name="connsiteY59" fmla="*/ 4138459 h 5753325"/>
              <a:gd name="connsiteX60" fmla="*/ 4834224 w 6443456"/>
              <a:gd name="connsiteY60" fmla="*/ 4231643 h 5753325"/>
              <a:gd name="connsiteX61" fmla="*/ 4812599 w 6443456"/>
              <a:gd name="connsiteY61" fmla="*/ 4249449 h 5753325"/>
              <a:gd name="connsiteX62" fmla="*/ 4789188 w 6443456"/>
              <a:gd name="connsiteY62" fmla="*/ 4256678 h 5753325"/>
              <a:gd name="connsiteX63" fmla="*/ 4779554 w 6443456"/>
              <a:gd name="connsiteY63" fmla="*/ 4251313 h 5753325"/>
              <a:gd name="connsiteX64" fmla="*/ 4766885 w 6443456"/>
              <a:gd name="connsiteY64" fmla="*/ 4259812 h 5753325"/>
              <a:gd name="connsiteX65" fmla="*/ 4762510 w 6443456"/>
              <a:gd name="connsiteY65" fmla="*/ 4260383 h 5753325"/>
              <a:gd name="connsiteX66" fmla="*/ 4738416 w 6443456"/>
              <a:gd name="connsiteY66" fmla="*/ 4265355 h 5753325"/>
              <a:gd name="connsiteX67" fmla="*/ 4712007 w 6443456"/>
              <a:gd name="connsiteY67" fmla="*/ 4317892 h 5753325"/>
              <a:gd name="connsiteX68" fmla="*/ 4658930 w 6443456"/>
              <a:gd name="connsiteY68" fmla="*/ 4348041 h 5753325"/>
              <a:gd name="connsiteX69" fmla="*/ 4443526 w 6443456"/>
              <a:gd name="connsiteY69" fmla="*/ 4507851 h 5753325"/>
              <a:gd name="connsiteX70" fmla="*/ 4289766 w 6443456"/>
              <a:gd name="connsiteY70" fmla="*/ 4711450 h 5753325"/>
              <a:gd name="connsiteX71" fmla="*/ 4150870 w 6443456"/>
              <a:gd name="connsiteY71" fmla="*/ 4818480 h 5753325"/>
              <a:gd name="connsiteX72" fmla="*/ 4006639 w 6443456"/>
              <a:gd name="connsiteY72" fmla="*/ 4933815 h 5753325"/>
              <a:gd name="connsiteX73" fmla="*/ 3298210 w 6443456"/>
              <a:gd name="connsiteY73" fmla="*/ 5070790 h 5753325"/>
              <a:gd name="connsiteX74" fmla="*/ 2947678 w 6443456"/>
              <a:gd name="connsiteY74" fmla="*/ 5117869 h 5753325"/>
              <a:gd name="connsiteX75" fmla="*/ 2822169 w 6443456"/>
              <a:gd name="connsiteY75" fmla="*/ 5129396 h 5753325"/>
              <a:gd name="connsiteX76" fmla="*/ 2538773 w 6443456"/>
              <a:gd name="connsiteY76" fmla="*/ 5313397 h 5753325"/>
              <a:gd name="connsiteX77" fmla="*/ 2014500 w 6443456"/>
              <a:gd name="connsiteY77" fmla="*/ 5519744 h 5753325"/>
              <a:gd name="connsiteX78" fmla="*/ 1934391 w 6443456"/>
              <a:gd name="connsiteY78" fmla="*/ 5591335 h 5753325"/>
              <a:gd name="connsiteX79" fmla="*/ 1892550 w 6443456"/>
              <a:gd name="connsiteY79" fmla="*/ 5649708 h 5753325"/>
              <a:gd name="connsiteX80" fmla="*/ 1854769 w 6443456"/>
              <a:gd name="connsiteY80" fmla="*/ 5647691 h 5753325"/>
              <a:gd name="connsiteX81" fmla="*/ 1809461 w 6443456"/>
              <a:gd name="connsiteY81" fmla="*/ 5648628 h 5753325"/>
              <a:gd name="connsiteX82" fmla="*/ 1745150 w 6443456"/>
              <a:gd name="connsiteY82" fmla="*/ 5693879 h 5753325"/>
              <a:gd name="connsiteX83" fmla="*/ 1713375 w 6443456"/>
              <a:gd name="connsiteY83" fmla="*/ 5684672 h 5753325"/>
              <a:gd name="connsiteX84" fmla="*/ 1707808 w 6443456"/>
              <a:gd name="connsiteY84" fmla="*/ 5682611 h 5753325"/>
              <a:gd name="connsiteX85" fmla="*/ 1679313 w 6443456"/>
              <a:gd name="connsiteY85" fmla="*/ 5672360 h 5753325"/>
              <a:gd name="connsiteX86" fmla="*/ 1646933 w 6443456"/>
              <a:gd name="connsiteY86" fmla="*/ 5666227 h 5753325"/>
              <a:gd name="connsiteX87" fmla="*/ 1610055 w 6443456"/>
              <a:gd name="connsiteY87" fmla="*/ 5673643 h 5753325"/>
              <a:gd name="connsiteX88" fmla="*/ 1437641 w 6443456"/>
              <a:gd name="connsiteY88" fmla="*/ 5723266 h 5753325"/>
              <a:gd name="connsiteX89" fmla="*/ 1332869 w 6443456"/>
              <a:gd name="connsiteY89" fmla="*/ 5744752 h 5753325"/>
              <a:gd name="connsiteX90" fmla="*/ 1290525 w 6443456"/>
              <a:gd name="connsiteY90" fmla="*/ 5740036 h 5753325"/>
              <a:gd name="connsiteX91" fmla="*/ 1233107 w 6443456"/>
              <a:gd name="connsiteY91" fmla="*/ 5742106 h 5753325"/>
              <a:gd name="connsiteX92" fmla="*/ 1214532 w 6443456"/>
              <a:gd name="connsiteY92" fmla="*/ 5753325 h 5753325"/>
              <a:gd name="connsiteX93" fmla="*/ 1199955 w 6443456"/>
              <a:gd name="connsiteY93" fmla="*/ 5744831 h 5753325"/>
              <a:gd name="connsiteX94" fmla="*/ 1162337 w 6443456"/>
              <a:gd name="connsiteY94" fmla="*/ 5738048 h 5753325"/>
              <a:gd name="connsiteX95" fmla="*/ 1053457 w 6443456"/>
              <a:gd name="connsiteY95" fmla="*/ 5688676 h 5753325"/>
              <a:gd name="connsiteX96" fmla="*/ 1025798 w 6443456"/>
              <a:gd name="connsiteY96" fmla="*/ 5673166 h 5753325"/>
              <a:gd name="connsiteX97" fmla="*/ 947900 w 6443456"/>
              <a:gd name="connsiteY97" fmla="*/ 5657848 h 5753325"/>
              <a:gd name="connsiteX98" fmla="*/ 815627 w 6443456"/>
              <a:gd name="connsiteY98" fmla="*/ 5642557 h 5753325"/>
              <a:gd name="connsiteX99" fmla="*/ 788251 w 6443456"/>
              <a:gd name="connsiteY99" fmla="*/ 5637065 h 5753325"/>
              <a:gd name="connsiteX100" fmla="*/ 767822 w 6443456"/>
              <a:gd name="connsiteY100" fmla="*/ 5623450 h 5753325"/>
              <a:gd name="connsiteX101" fmla="*/ 765791 w 6443456"/>
              <a:gd name="connsiteY101" fmla="*/ 5612539 h 5753325"/>
              <a:gd name="connsiteX102" fmla="*/ 751230 w 6443456"/>
              <a:gd name="connsiteY102" fmla="*/ 5608092 h 5753325"/>
              <a:gd name="connsiteX103" fmla="*/ 748008 w 6443456"/>
              <a:gd name="connsiteY103" fmla="*/ 5605052 h 5753325"/>
              <a:gd name="connsiteX104" fmla="*/ 728871 w 6443456"/>
              <a:gd name="connsiteY104" fmla="*/ 5589469 h 5753325"/>
              <a:gd name="connsiteX105" fmla="*/ 671898 w 6443456"/>
              <a:gd name="connsiteY105" fmla="*/ 5602363 h 5753325"/>
              <a:gd name="connsiteX106" fmla="*/ 615065 w 6443456"/>
              <a:gd name="connsiteY106" fmla="*/ 5580257 h 5753325"/>
              <a:gd name="connsiteX107" fmla="*/ 355785 w 6443456"/>
              <a:gd name="connsiteY107" fmla="*/ 5514383 h 5753325"/>
              <a:gd name="connsiteX108" fmla="*/ 102269 w 6443456"/>
              <a:gd name="connsiteY108" fmla="*/ 5524347 h 5753325"/>
              <a:gd name="connsiteX109" fmla="*/ 13160 w 6443456"/>
              <a:gd name="connsiteY109" fmla="*/ 5514159 h 5753325"/>
              <a:gd name="connsiteX110" fmla="*/ 0 w 6443456"/>
              <a:gd name="connsiteY110" fmla="*/ 5511735 h 5753325"/>
              <a:gd name="connsiteX111" fmla="*/ 0 w 6443456"/>
              <a:gd name="connsiteY111" fmla="*/ 0 h 5753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</a:cxnLst>
            <a:rect l="l" t="t" r="r" b="b"/>
            <a:pathLst>
              <a:path w="6443456" h="5753325">
                <a:moveTo>
                  <a:pt x="0" y="0"/>
                </a:moveTo>
                <a:lnTo>
                  <a:pt x="6438980" y="0"/>
                </a:lnTo>
                <a:cubicBezTo>
                  <a:pt x="6439002" y="49"/>
                  <a:pt x="6439025" y="98"/>
                  <a:pt x="6439047" y="147"/>
                </a:cubicBezTo>
                <a:lnTo>
                  <a:pt x="6443456" y="130105"/>
                </a:lnTo>
                <a:cubicBezTo>
                  <a:pt x="6430828" y="154008"/>
                  <a:pt x="6411458" y="168030"/>
                  <a:pt x="6422751" y="174163"/>
                </a:cubicBezTo>
                <a:cubicBezTo>
                  <a:pt x="6418487" y="214830"/>
                  <a:pt x="6390727" y="235497"/>
                  <a:pt x="6396598" y="274847"/>
                </a:cubicBezTo>
                <a:cubicBezTo>
                  <a:pt x="6403386" y="335822"/>
                  <a:pt x="6333127" y="414969"/>
                  <a:pt x="6337615" y="471794"/>
                </a:cubicBezTo>
                <a:cubicBezTo>
                  <a:pt x="6324407" y="534783"/>
                  <a:pt x="6296331" y="556933"/>
                  <a:pt x="6304423" y="582623"/>
                </a:cubicBezTo>
                <a:cubicBezTo>
                  <a:pt x="6293676" y="611941"/>
                  <a:pt x="6296956" y="631352"/>
                  <a:pt x="6303977" y="664291"/>
                </a:cubicBezTo>
                <a:cubicBezTo>
                  <a:pt x="6302444" y="677879"/>
                  <a:pt x="6301462" y="685268"/>
                  <a:pt x="6299372" y="697330"/>
                </a:cubicBezTo>
                <a:cubicBezTo>
                  <a:pt x="6314387" y="714913"/>
                  <a:pt x="6313827" y="721408"/>
                  <a:pt x="6309888" y="754001"/>
                </a:cubicBezTo>
                <a:cubicBezTo>
                  <a:pt x="6306930" y="769492"/>
                  <a:pt x="6343751" y="814234"/>
                  <a:pt x="6339879" y="811136"/>
                </a:cubicBezTo>
                <a:lnTo>
                  <a:pt x="6330065" y="893399"/>
                </a:lnTo>
                <a:cubicBezTo>
                  <a:pt x="6341065" y="929331"/>
                  <a:pt x="6340586" y="969703"/>
                  <a:pt x="6328618" y="1009766"/>
                </a:cubicBezTo>
                <a:cubicBezTo>
                  <a:pt x="6286987" y="1110847"/>
                  <a:pt x="6336677" y="1067927"/>
                  <a:pt x="6320797" y="1146964"/>
                </a:cubicBezTo>
                <a:cubicBezTo>
                  <a:pt x="6308238" y="1199586"/>
                  <a:pt x="6355190" y="1221191"/>
                  <a:pt x="6334400" y="1280757"/>
                </a:cubicBezTo>
                <a:lnTo>
                  <a:pt x="6356023" y="1356227"/>
                </a:lnTo>
                <a:cubicBezTo>
                  <a:pt x="6356068" y="1358140"/>
                  <a:pt x="6356112" y="1360054"/>
                  <a:pt x="6356157" y="1361967"/>
                </a:cubicBezTo>
                <a:cubicBezTo>
                  <a:pt x="6355533" y="1373512"/>
                  <a:pt x="6353847" y="1384370"/>
                  <a:pt x="6350613" y="1393569"/>
                </a:cubicBezTo>
                <a:cubicBezTo>
                  <a:pt x="6364468" y="1383914"/>
                  <a:pt x="6345614" y="1435855"/>
                  <a:pt x="6357062" y="1444071"/>
                </a:cubicBezTo>
                <a:cubicBezTo>
                  <a:pt x="6366618" y="1448518"/>
                  <a:pt x="6363125" y="1465312"/>
                  <a:pt x="6364832" y="1478763"/>
                </a:cubicBezTo>
                <a:cubicBezTo>
                  <a:pt x="6367033" y="1481449"/>
                  <a:pt x="6368644" y="1487606"/>
                  <a:pt x="6369745" y="1495680"/>
                </a:cubicBezTo>
                <a:cubicBezTo>
                  <a:pt x="6370129" y="1501564"/>
                  <a:pt x="6370514" y="1507447"/>
                  <a:pt x="6370898" y="1513331"/>
                </a:cubicBezTo>
                <a:lnTo>
                  <a:pt x="6339773" y="1527414"/>
                </a:lnTo>
                <a:cubicBezTo>
                  <a:pt x="6334226" y="1566662"/>
                  <a:pt x="6321052" y="1604564"/>
                  <a:pt x="6321854" y="1635366"/>
                </a:cubicBezTo>
                <a:cubicBezTo>
                  <a:pt x="6320655" y="1701187"/>
                  <a:pt x="6292278" y="1721205"/>
                  <a:pt x="6299489" y="1784860"/>
                </a:cubicBezTo>
                <a:cubicBezTo>
                  <a:pt x="6294212" y="1831400"/>
                  <a:pt x="6277478" y="1829559"/>
                  <a:pt x="6267878" y="1858572"/>
                </a:cubicBezTo>
                <a:lnTo>
                  <a:pt x="6251146" y="1926167"/>
                </a:lnTo>
                <a:lnTo>
                  <a:pt x="6210686" y="2014834"/>
                </a:lnTo>
                <a:lnTo>
                  <a:pt x="6106652" y="2150572"/>
                </a:lnTo>
                <a:lnTo>
                  <a:pt x="6097813" y="2172208"/>
                </a:lnTo>
                <a:lnTo>
                  <a:pt x="6095990" y="2181185"/>
                </a:lnTo>
                <a:cubicBezTo>
                  <a:pt x="6094176" y="2187056"/>
                  <a:pt x="6092249" y="2190556"/>
                  <a:pt x="6090126" y="2192533"/>
                </a:cubicBezTo>
                <a:lnTo>
                  <a:pt x="6089503" y="2192543"/>
                </a:lnTo>
                <a:lnTo>
                  <a:pt x="6084946" y="2203694"/>
                </a:lnTo>
                <a:cubicBezTo>
                  <a:pt x="6068006" y="2222414"/>
                  <a:pt x="6006445" y="2274546"/>
                  <a:pt x="5987861" y="2304868"/>
                </a:cubicBezTo>
                <a:lnTo>
                  <a:pt x="5973439" y="2385635"/>
                </a:lnTo>
                <a:lnTo>
                  <a:pt x="5916727" y="2458777"/>
                </a:lnTo>
                <a:cubicBezTo>
                  <a:pt x="5897241" y="2491718"/>
                  <a:pt x="5869630" y="2534165"/>
                  <a:pt x="5856524" y="2583281"/>
                </a:cubicBezTo>
                <a:cubicBezTo>
                  <a:pt x="5857506" y="2592319"/>
                  <a:pt x="5833326" y="2744711"/>
                  <a:pt x="5838091" y="2753474"/>
                </a:cubicBezTo>
                <a:cubicBezTo>
                  <a:pt x="5785248" y="2871502"/>
                  <a:pt x="5778642" y="2803565"/>
                  <a:pt x="5744296" y="2893276"/>
                </a:cubicBezTo>
                <a:cubicBezTo>
                  <a:pt x="5695297" y="2988328"/>
                  <a:pt x="5724634" y="2958553"/>
                  <a:pt x="5682522" y="3044368"/>
                </a:cubicBezTo>
                <a:cubicBezTo>
                  <a:pt x="5632185" y="3125072"/>
                  <a:pt x="5597317" y="3217236"/>
                  <a:pt x="5557886" y="3304853"/>
                </a:cubicBezTo>
                <a:cubicBezTo>
                  <a:pt x="5482395" y="3325072"/>
                  <a:pt x="5519234" y="3371478"/>
                  <a:pt x="5483942" y="3416604"/>
                </a:cubicBezTo>
                <a:cubicBezTo>
                  <a:pt x="5462927" y="3437263"/>
                  <a:pt x="5484515" y="3475608"/>
                  <a:pt x="5461007" y="3503742"/>
                </a:cubicBezTo>
                <a:cubicBezTo>
                  <a:pt x="5452964" y="3510933"/>
                  <a:pt x="5447709" y="3554203"/>
                  <a:pt x="5437889" y="3559927"/>
                </a:cubicBezTo>
                <a:lnTo>
                  <a:pt x="5432770" y="3562948"/>
                </a:lnTo>
                <a:lnTo>
                  <a:pt x="5406795" y="3578594"/>
                </a:lnTo>
                <a:lnTo>
                  <a:pt x="5381495" y="3599883"/>
                </a:lnTo>
                <a:cubicBezTo>
                  <a:pt x="5373777" y="3608845"/>
                  <a:pt x="5367528" y="3619642"/>
                  <a:pt x="5363689" y="3633299"/>
                </a:cubicBezTo>
                <a:cubicBezTo>
                  <a:pt x="5370837" y="3689178"/>
                  <a:pt x="5280250" y="3728687"/>
                  <a:pt x="5291870" y="3799039"/>
                </a:cubicBezTo>
                <a:cubicBezTo>
                  <a:pt x="5291660" y="3823262"/>
                  <a:pt x="5263601" y="3888134"/>
                  <a:pt x="5241600" y="3894238"/>
                </a:cubicBezTo>
                <a:cubicBezTo>
                  <a:pt x="5232312" y="3906493"/>
                  <a:pt x="5231731" y="3924583"/>
                  <a:pt x="5211041" y="3924184"/>
                </a:cubicBezTo>
                <a:cubicBezTo>
                  <a:pt x="5184976" y="3926521"/>
                  <a:pt x="5198956" y="3986438"/>
                  <a:pt x="5176073" y="3970179"/>
                </a:cubicBezTo>
                <a:lnTo>
                  <a:pt x="5172826" y="3991773"/>
                </a:lnTo>
                <a:lnTo>
                  <a:pt x="5157053" y="3997708"/>
                </a:lnTo>
                <a:cubicBezTo>
                  <a:pt x="5140589" y="4003541"/>
                  <a:pt x="5128715" y="4008828"/>
                  <a:pt x="5127922" y="4022660"/>
                </a:cubicBezTo>
                <a:cubicBezTo>
                  <a:pt x="5105225" y="4035701"/>
                  <a:pt x="5043623" y="4065128"/>
                  <a:pt x="5020872" y="4075951"/>
                </a:cubicBezTo>
                <a:cubicBezTo>
                  <a:pt x="5006705" y="4069570"/>
                  <a:pt x="5001251" y="4081880"/>
                  <a:pt x="4991410" y="4087598"/>
                </a:cubicBezTo>
                <a:cubicBezTo>
                  <a:pt x="4974522" y="4085320"/>
                  <a:pt x="4937025" y="4121806"/>
                  <a:pt x="4930112" y="4138459"/>
                </a:cubicBezTo>
                <a:cubicBezTo>
                  <a:pt x="4918473" y="4190437"/>
                  <a:pt x="4844909" y="4190974"/>
                  <a:pt x="4834224" y="4231643"/>
                </a:cubicBezTo>
                <a:cubicBezTo>
                  <a:pt x="4827758" y="4239937"/>
                  <a:pt x="4820427" y="4245543"/>
                  <a:pt x="4812599" y="4249449"/>
                </a:cubicBezTo>
                <a:lnTo>
                  <a:pt x="4789188" y="4256678"/>
                </a:lnTo>
                <a:lnTo>
                  <a:pt x="4779554" y="4251313"/>
                </a:lnTo>
                <a:lnTo>
                  <a:pt x="4766885" y="4259812"/>
                </a:lnTo>
                <a:lnTo>
                  <a:pt x="4762510" y="4260383"/>
                </a:lnTo>
                <a:cubicBezTo>
                  <a:pt x="4754131" y="4261437"/>
                  <a:pt x="4745977" y="4262766"/>
                  <a:pt x="4738416" y="4265355"/>
                </a:cubicBezTo>
                <a:cubicBezTo>
                  <a:pt x="4764694" y="4302719"/>
                  <a:pt x="4678447" y="4293536"/>
                  <a:pt x="4712007" y="4317892"/>
                </a:cubicBezTo>
                <a:cubicBezTo>
                  <a:pt x="4675039" y="4338619"/>
                  <a:pt x="4716682" y="4356361"/>
                  <a:pt x="4658930" y="4348041"/>
                </a:cubicBezTo>
                <a:cubicBezTo>
                  <a:pt x="4614182" y="4379702"/>
                  <a:pt x="4505053" y="4447283"/>
                  <a:pt x="4443526" y="4507851"/>
                </a:cubicBezTo>
                <a:cubicBezTo>
                  <a:pt x="4410144" y="4540439"/>
                  <a:pt x="4338540" y="4659677"/>
                  <a:pt x="4289766" y="4711450"/>
                </a:cubicBezTo>
                <a:cubicBezTo>
                  <a:pt x="4238344" y="4747694"/>
                  <a:pt x="4215457" y="4807131"/>
                  <a:pt x="4150870" y="4818480"/>
                </a:cubicBezTo>
                <a:cubicBezTo>
                  <a:pt x="4103683" y="4855538"/>
                  <a:pt x="4148748" y="4891762"/>
                  <a:pt x="4006639" y="4933815"/>
                </a:cubicBezTo>
                <a:cubicBezTo>
                  <a:pt x="3736045" y="4990755"/>
                  <a:pt x="3474704" y="5040115"/>
                  <a:pt x="3298210" y="5070790"/>
                </a:cubicBezTo>
                <a:cubicBezTo>
                  <a:pt x="3121717" y="5101466"/>
                  <a:pt x="3041810" y="5115566"/>
                  <a:pt x="2947678" y="5117869"/>
                </a:cubicBezTo>
                <a:cubicBezTo>
                  <a:pt x="2853544" y="5120174"/>
                  <a:pt x="2858560" y="5135060"/>
                  <a:pt x="2822169" y="5129396"/>
                </a:cubicBezTo>
                <a:lnTo>
                  <a:pt x="2538773" y="5313397"/>
                </a:lnTo>
                <a:cubicBezTo>
                  <a:pt x="2405817" y="5334661"/>
                  <a:pt x="2144167" y="5431620"/>
                  <a:pt x="2014500" y="5519744"/>
                </a:cubicBezTo>
                <a:cubicBezTo>
                  <a:pt x="1982084" y="5541774"/>
                  <a:pt x="1956346" y="5565847"/>
                  <a:pt x="1934391" y="5591335"/>
                </a:cubicBezTo>
                <a:lnTo>
                  <a:pt x="1892550" y="5649708"/>
                </a:lnTo>
                <a:lnTo>
                  <a:pt x="1854769" y="5647691"/>
                </a:lnTo>
                <a:cubicBezTo>
                  <a:pt x="1838936" y="5647705"/>
                  <a:pt x="1823701" y="5648312"/>
                  <a:pt x="1809461" y="5648628"/>
                </a:cubicBezTo>
                <a:cubicBezTo>
                  <a:pt x="1834147" y="5698228"/>
                  <a:pt x="1737274" y="5633540"/>
                  <a:pt x="1745150" y="5693879"/>
                </a:cubicBezTo>
                <a:cubicBezTo>
                  <a:pt x="1734532" y="5692199"/>
                  <a:pt x="1724002" y="5688669"/>
                  <a:pt x="1713375" y="5684672"/>
                </a:cubicBezTo>
                <a:lnTo>
                  <a:pt x="1707808" y="5682611"/>
                </a:lnTo>
                <a:lnTo>
                  <a:pt x="1679313" y="5672360"/>
                </a:lnTo>
                <a:lnTo>
                  <a:pt x="1646933" y="5666227"/>
                </a:lnTo>
                <a:cubicBezTo>
                  <a:pt x="1635170" y="5665926"/>
                  <a:pt x="1622939" y="5667937"/>
                  <a:pt x="1610055" y="5673643"/>
                </a:cubicBezTo>
                <a:cubicBezTo>
                  <a:pt x="1571890" y="5714775"/>
                  <a:pt x="1484024" y="5669440"/>
                  <a:pt x="1437641" y="5723266"/>
                </a:cubicBezTo>
                <a:cubicBezTo>
                  <a:pt x="1418992" y="5738521"/>
                  <a:pt x="1351540" y="5757985"/>
                  <a:pt x="1332869" y="5744752"/>
                </a:cubicBezTo>
                <a:cubicBezTo>
                  <a:pt x="1317589" y="5745326"/>
                  <a:pt x="1303391" y="5756388"/>
                  <a:pt x="1290525" y="5740036"/>
                </a:cubicBezTo>
                <a:cubicBezTo>
                  <a:pt x="1272146" y="5721242"/>
                  <a:pt x="1235243" y="5770261"/>
                  <a:pt x="1233107" y="5742106"/>
                </a:cubicBezTo>
                <a:lnTo>
                  <a:pt x="1214532" y="5753325"/>
                </a:lnTo>
                <a:lnTo>
                  <a:pt x="1199955" y="5744831"/>
                </a:lnTo>
                <a:cubicBezTo>
                  <a:pt x="1185016" y="5735734"/>
                  <a:pt x="1173414" y="5729861"/>
                  <a:pt x="1162337" y="5738048"/>
                </a:cubicBezTo>
                <a:cubicBezTo>
                  <a:pt x="1137920" y="5728689"/>
                  <a:pt x="1076212" y="5699490"/>
                  <a:pt x="1053457" y="5688676"/>
                </a:cubicBezTo>
                <a:cubicBezTo>
                  <a:pt x="1049315" y="5673592"/>
                  <a:pt x="1036434" y="5677184"/>
                  <a:pt x="1025798" y="5673166"/>
                </a:cubicBezTo>
                <a:cubicBezTo>
                  <a:pt x="1016787" y="5658576"/>
                  <a:pt x="965030" y="5652626"/>
                  <a:pt x="947900" y="5657848"/>
                </a:cubicBezTo>
                <a:cubicBezTo>
                  <a:pt x="900757" y="5681878"/>
                  <a:pt x="853518" y="5624981"/>
                  <a:pt x="815627" y="5642557"/>
                </a:cubicBezTo>
                <a:cubicBezTo>
                  <a:pt x="805172" y="5642805"/>
                  <a:pt x="796221" y="5640669"/>
                  <a:pt x="788251" y="5637065"/>
                </a:cubicBezTo>
                <a:lnTo>
                  <a:pt x="767822" y="5623450"/>
                </a:lnTo>
                <a:lnTo>
                  <a:pt x="765791" y="5612539"/>
                </a:lnTo>
                <a:lnTo>
                  <a:pt x="751230" y="5608092"/>
                </a:lnTo>
                <a:lnTo>
                  <a:pt x="748008" y="5605052"/>
                </a:lnTo>
                <a:cubicBezTo>
                  <a:pt x="741868" y="5599203"/>
                  <a:pt x="735661" y="5593704"/>
                  <a:pt x="728871" y="5589469"/>
                </a:cubicBezTo>
                <a:cubicBezTo>
                  <a:pt x="717035" y="5633700"/>
                  <a:pt x="669153" y="5560747"/>
                  <a:pt x="671898" y="5602363"/>
                </a:cubicBezTo>
                <a:cubicBezTo>
                  <a:pt x="632522" y="5586794"/>
                  <a:pt x="645467" y="5630489"/>
                  <a:pt x="615065" y="5580257"/>
                </a:cubicBezTo>
                <a:cubicBezTo>
                  <a:pt x="562379" y="5565593"/>
                  <a:pt x="441250" y="5523701"/>
                  <a:pt x="355785" y="5514383"/>
                </a:cubicBezTo>
                <a:cubicBezTo>
                  <a:pt x="309622" y="5509152"/>
                  <a:pt x="172894" y="5529342"/>
                  <a:pt x="102269" y="5524347"/>
                </a:cubicBezTo>
                <a:cubicBezTo>
                  <a:pt x="72050" y="5515878"/>
                  <a:pt x="41939" y="5516649"/>
                  <a:pt x="13160" y="5514159"/>
                </a:cubicBezTo>
                <a:lnTo>
                  <a:pt x="0" y="5511735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5F4DD1-FE5A-B06B-01DA-EB1333EFE7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068891"/>
            <a:ext cx="4259731" cy="1985085"/>
          </a:xfrm>
        </p:spPr>
        <p:txBody>
          <a:bodyPr anchor="b">
            <a:normAutofit/>
          </a:bodyPr>
          <a:lstStyle/>
          <a:p>
            <a:pPr algn="ctr"/>
            <a:r>
              <a:rPr lang="en-US"/>
              <a:t>Maintaining machine learning algorithms</a:t>
            </a:r>
            <a:endParaRPr lang="en-GB"/>
          </a:p>
        </p:txBody>
      </p:sp>
      <p:sp>
        <p:nvSpPr>
          <p:cNvPr id="30" name="Freeform: Shape 25">
            <a:extLst>
              <a:ext uri="{FF2B5EF4-FFF2-40B4-BE49-F238E27FC236}">
                <a16:creationId xmlns:a16="http://schemas.microsoft.com/office/drawing/2014/main" id="{CF93DC6C-1BFD-4414-BF23-471C8831CA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0664" y="3440576"/>
            <a:ext cx="4114800" cy="2675059"/>
          </a:xfrm>
          <a:custGeom>
            <a:avLst/>
            <a:gdLst>
              <a:gd name="connsiteX0" fmla="*/ 0 w 2400300"/>
              <a:gd name="connsiteY0" fmla="*/ 0 h 2400300"/>
              <a:gd name="connsiteX1" fmla="*/ 2400300 w 2400300"/>
              <a:gd name="connsiteY1" fmla="*/ 0 h 2400300"/>
              <a:gd name="connsiteX2" fmla="*/ 2400300 w 2400300"/>
              <a:gd name="connsiteY2" fmla="*/ 2400300 h 2400300"/>
              <a:gd name="connsiteX3" fmla="*/ 0 w 2400300"/>
              <a:gd name="connsiteY3" fmla="*/ 2400300 h 240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0300" h="2400300">
                <a:moveTo>
                  <a:pt x="0" y="0"/>
                </a:moveTo>
                <a:lnTo>
                  <a:pt x="2400300" y="0"/>
                </a:lnTo>
                <a:lnTo>
                  <a:pt x="2400300" y="2400300"/>
                </a:lnTo>
                <a:lnTo>
                  <a:pt x="0" y="24003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0800" dist="12700" dir="3000000" algn="tl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52FCCAA2-FC63-FD4C-2449-BCC88933C2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617" y="4430794"/>
            <a:ext cx="3836894" cy="700233"/>
          </a:xfrm>
          <a:prstGeom prst="rect">
            <a:avLst/>
          </a:prstGeom>
        </p:spPr>
      </p:pic>
      <p:sp>
        <p:nvSpPr>
          <p:cNvPr id="31" name="Rectangle 6">
            <a:extLst>
              <a:ext uri="{FF2B5EF4-FFF2-40B4-BE49-F238E27FC236}">
                <a16:creationId xmlns:a16="http://schemas.microsoft.com/office/drawing/2014/main" id="{001928A5-13A8-4372-8A77-BCAAE5553E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14188" y="5840345"/>
            <a:ext cx="1707751" cy="428984"/>
          </a:xfrm>
          <a:custGeom>
            <a:avLst/>
            <a:gdLst>
              <a:gd name="connsiteX0" fmla="*/ 0 w 2142503"/>
              <a:gd name="connsiteY0" fmla="*/ 0 h 571500"/>
              <a:gd name="connsiteX1" fmla="*/ 2142503 w 2142503"/>
              <a:gd name="connsiteY1" fmla="*/ 0 h 571500"/>
              <a:gd name="connsiteX2" fmla="*/ 2142503 w 2142503"/>
              <a:gd name="connsiteY2" fmla="*/ 571500 h 571500"/>
              <a:gd name="connsiteX3" fmla="*/ 0 w 2142503"/>
              <a:gd name="connsiteY3" fmla="*/ 571500 h 571500"/>
              <a:gd name="connsiteX4" fmla="*/ 0 w 2142503"/>
              <a:gd name="connsiteY4" fmla="*/ 0 h 571500"/>
              <a:gd name="connsiteX0" fmla="*/ 0 w 2142503"/>
              <a:gd name="connsiteY0" fmla="*/ 0 h 582145"/>
              <a:gd name="connsiteX1" fmla="*/ 2142503 w 2142503"/>
              <a:gd name="connsiteY1" fmla="*/ 0 h 582145"/>
              <a:gd name="connsiteX2" fmla="*/ 2142503 w 2142503"/>
              <a:gd name="connsiteY2" fmla="*/ 571500 h 582145"/>
              <a:gd name="connsiteX3" fmla="*/ 2050917 w 2142503"/>
              <a:gd name="connsiteY3" fmla="*/ 582088 h 582145"/>
              <a:gd name="connsiteX4" fmla="*/ 0 w 2142503"/>
              <a:gd name="connsiteY4" fmla="*/ 571500 h 582145"/>
              <a:gd name="connsiteX5" fmla="*/ 0 w 2142503"/>
              <a:gd name="connsiteY5" fmla="*/ 0 h 582145"/>
              <a:gd name="connsiteX0" fmla="*/ 0 w 2159832"/>
              <a:gd name="connsiteY0" fmla="*/ 0 h 582145"/>
              <a:gd name="connsiteX1" fmla="*/ 2142503 w 2159832"/>
              <a:gd name="connsiteY1" fmla="*/ 0 h 582145"/>
              <a:gd name="connsiteX2" fmla="*/ 2159829 w 2159832"/>
              <a:gd name="connsiteY2" fmla="*/ 96526 h 582145"/>
              <a:gd name="connsiteX3" fmla="*/ 2142503 w 2159832"/>
              <a:gd name="connsiteY3" fmla="*/ 571500 h 582145"/>
              <a:gd name="connsiteX4" fmla="*/ 2050917 w 2159832"/>
              <a:gd name="connsiteY4" fmla="*/ 582088 h 582145"/>
              <a:gd name="connsiteX5" fmla="*/ 0 w 2159832"/>
              <a:gd name="connsiteY5" fmla="*/ 571500 h 582145"/>
              <a:gd name="connsiteX6" fmla="*/ 0 w 2159832"/>
              <a:gd name="connsiteY6" fmla="*/ 0 h 582145"/>
              <a:gd name="connsiteX0" fmla="*/ 0 w 2159832"/>
              <a:gd name="connsiteY0" fmla="*/ 12386 h 594531"/>
              <a:gd name="connsiteX1" fmla="*/ 67826 w 2159832"/>
              <a:gd name="connsiteY1" fmla="*/ 0 h 594531"/>
              <a:gd name="connsiteX2" fmla="*/ 2142503 w 2159832"/>
              <a:gd name="connsiteY2" fmla="*/ 12386 h 594531"/>
              <a:gd name="connsiteX3" fmla="*/ 2159829 w 2159832"/>
              <a:gd name="connsiteY3" fmla="*/ 108912 h 594531"/>
              <a:gd name="connsiteX4" fmla="*/ 2142503 w 2159832"/>
              <a:gd name="connsiteY4" fmla="*/ 583886 h 594531"/>
              <a:gd name="connsiteX5" fmla="*/ 2050917 w 2159832"/>
              <a:gd name="connsiteY5" fmla="*/ 594474 h 594531"/>
              <a:gd name="connsiteX6" fmla="*/ 0 w 2159832"/>
              <a:gd name="connsiteY6" fmla="*/ 583886 h 594531"/>
              <a:gd name="connsiteX7" fmla="*/ 0 w 2159832"/>
              <a:gd name="connsiteY7" fmla="*/ 12386 h 594531"/>
              <a:gd name="connsiteX0" fmla="*/ 0 w 2168908"/>
              <a:gd name="connsiteY0" fmla="*/ 26000 h 594531"/>
              <a:gd name="connsiteX1" fmla="*/ 76902 w 2168908"/>
              <a:gd name="connsiteY1" fmla="*/ 0 h 594531"/>
              <a:gd name="connsiteX2" fmla="*/ 2151579 w 2168908"/>
              <a:gd name="connsiteY2" fmla="*/ 12386 h 594531"/>
              <a:gd name="connsiteX3" fmla="*/ 2168905 w 2168908"/>
              <a:gd name="connsiteY3" fmla="*/ 108912 h 594531"/>
              <a:gd name="connsiteX4" fmla="*/ 2151579 w 2168908"/>
              <a:gd name="connsiteY4" fmla="*/ 583886 h 594531"/>
              <a:gd name="connsiteX5" fmla="*/ 2059993 w 2168908"/>
              <a:gd name="connsiteY5" fmla="*/ 594474 h 594531"/>
              <a:gd name="connsiteX6" fmla="*/ 9076 w 2168908"/>
              <a:gd name="connsiteY6" fmla="*/ 583886 h 594531"/>
              <a:gd name="connsiteX7" fmla="*/ 0 w 2168908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147197 w 2316105"/>
              <a:gd name="connsiteY0" fmla="*/ 26000 h 594531"/>
              <a:gd name="connsiteX1" fmla="*/ 224099 w 2316105"/>
              <a:gd name="connsiteY1" fmla="*/ 0 h 594531"/>
              <a:gd name="connsiteX2" fmla="*/ 2298776 w 2316105"/>
              <a:gd name="connsiteY2" fmla="*/ 12386 h 594531"/>
              <a:gd name="connsiteX3" fmla="*/ 2316102 w 2316105"/>
              <a:gd name="connsiteY3" fmla="*/ 108912 h 594531"/>
              <a:gd name="connsiteX4" fmla="*/ 2298776 w 2316105"/>
              <a:gd name="connsiteY4" fmla="*/ 583886 h 594531"/>
              <a:gd name="connsiteX5" fmla="*/ 2207190 w 2316105"/>
              <a:gd name="connsiteY5" fmla="*/ 594474 h 594531"/>
              <a:gd name="connsiteX6" fmla="*/ 156273 w 2316105"/>
              <a:gd name="connsiteY6" fmla="*/ 583886 h 594531"/>
              <a:gd name="connsiteX7" fmla="*/ 142416 w 2316105"/>
              <a:gd name="connsiteY7" fmla="*/ 235975 h 594531"/>
              <a:gd name="connsiteX8" fmla="*/ 147197 w 2316105"/>
              <a:gd name="connsiteY8" fmla="*/ 26000 h 594531"/>
              <a:gd name="connsiteX0" fmla="*/ 154684 w 2323592"/>
              <a:gd name="connsiteY0" fmla="*/ 26000 h 594531"/>
              <a:gd name="connsiteX1" fmla="*/ 231586 w 2323592"/>
              <a:gd name="connsiteY1" fmla="*/ 0 h 594531"/>
              <a:gd name="connsiteX2" fmla="*/ 2306263 w 2323592"/>
              <a:gd name="connsiteY2" fmla="*/ 12386 h 594531"/>
              <a:gd name="connsiteX3" fmla="*/ 2323589 w 2323592"/>
              <a:gd name="connsiteY3" fmla="*/ 108912 h 594531"/>
              <a:gd name="connsiteX4" fmla="*/ 2306263 w 2323592"/>
              <a:gd name="connsiteY4" fmla="*/ 583886 h 594531"/>
              <a:gd name="connsiteX5" fmla="*/ 2214677 w 2323592"/>
              <a:gd name="connsiteY5" fmla="*/ 594474 h 594531"/>
              <a:gd name="connsiteX6" fmla="*/ 163760 w 2323592"/>
              <a:gd name="connsiteY6" fmla="*/ 583886 h 594531"/>
              <a:gd name="connsiteX7" fmla="*/ 158979 w 2323592"/>
              <a:gd name="connsiteY7" fmla="*/ 403879 h 594531"/>
              <a:gd name="connsiteX8" fmla="*/ 149903 w 2323592"/>
              <a:gd name="connsiteY8" fmla="*/ 235975 h 594531"/>
              <a:gd name="connsiteX9" fmla="*/ 154684 w 2323592"/>
              <a:gd name="connsiteY9" fmla="*/ 26000 h 594531"/>
              <a:gd name="connsiteX0" fmla="*/ 13665 w 2182573"/>
              <a:gd name="connsiteY0" fmla="*/ 26000 h 594531"/>
              <a:gd name="connsiteX1" fmla="*/ 90567 w 2182573"/>
              <a:gd name="connsiteY1" fmla="*/ 0 h 594531"/>
              <a:gd name="connsiteX2" fmla="*/ 2165244 w 2182573"/>
              <a:gd name="connsiteY2" fmla="*/ 12386 h 594531"/>
              <a:gd name="connsiteX3" fmla="*/ 2182570 w 2182573"/>
              <a:gd name="connsiteY3" fmla="*/ 108912 h 594531"/>
              <a:gd name="connsiteX4" fmla="*/ 2165244 w 2182573"/>
              <a:gd name="connsiteY4" fmla="*/ 583886 h 594531"/>
              <a:gd name="connsiteX5" fmla="*/ 2073658 w 2182573"/>
              <a:gd name="connsiteY5" fmla="*/ 594474 h 594531"/>
              <a:gd name="connsiteX6" fmla="*/ 22741 w 2182573"/>
              <a:gd name="connsiteY6" fmla="*/ 583886 h 594531"/>
              <a:gd name="connsiteX7" fmla="*/ 17960 w 2182573"/>
              <a:gd name="connsiteY7" fmla="*/ 403879 h 594531"/>
              <a:gd name="connsiteX8" fmla="*/ 8884 w 2182573"/>
              <a:gd name="connsiteY8" fmla="*/ 235975 h 594531"/>
              <a:gd name="connsiteX9" fmla="*/ 13665 w 2182573"/>
              <a:gd name="connsiteY9" fmla="*/ 26000 h 594531"/>
              <a:gd name="connsiteX0" fmla="*/ 13665 w 2202120"/>
              <a:gd name="connsiteY0" fmla="*/ 26000 h 594531"/>
              <a:gd name="connsiteX1" fmla="*/ 90567 w 2202120"/>
              <a:gd name="connsiteY1" fmla="*/ 0 h 594531"/>
              <a:gd name="connsiteX2" fmla="*/ 2165244 w 2202120"/>
              <a:gd name="connsiteY2" fmla="*/ 12386 h 594531"/>
              <a:gd name="connsiteX3" fmla="*/ 2182570 w 2202120"/>
              <a:gd name="connsiteY3" fmla="*/ 108912 h 594531"/>
              <a:gd name="connsiteX4" fmla="*/ 2192471 w 2202120"/>
              <a:gd name="connsiteY4" fmla="*/ 583886 h 594531"/>
              <a:gd name="connsiteX5" fmla="*/ 2073658 w 2202120"/>
              <a:gd name="connsiteY5" fmla="*/ 594474 h 594531"/>
              <a:gd name="connsiteX6" fmla="*/ 22741 w 2202120"/>
              <a:gd name="connsiteY6" fmla="*/ 583886 h 594531"/>
              <a:gd name="connsiteX7" fmla="*/ 17960 w 2202120"/>
              <a:gd name="connsiteY7" fmla="*/ 403879 h 594531"/>
              <a:gd name="connsiteX8" fmla="*/ 8884 w 2202120"/>
              <a:gd name="connsiteY8" fmla="*/ 235975 h 594531"/>
              <a:gd name="connsiteX9" fmla="*/ 13665 w 2202120"/>
              <a:gd name="connsiteY9" fmla="*/ 26000 h 594531"/>
              <a:gd name="connsiteX0" fmla="*/ 13665 w 2202036"/>
              <a:gd name="connsiteY0" fmla="*/ 26000 h 594531"/>
              <a:gd name="connsiteX1" fmla="*/ 90567 w 2202036"/>
              <a:gd name="connsiteY1" fmla="*/ 0 h 594531"/>
              <a:gd name="connsiteX2" fmla="*/ 2165244 w 2202036"/>
              <a:gd name="connsiteY2" fmla="*/ 12386 h 594531"/>
              <a:gd name="connsiteX3" fmla="*/ 2182570 w 2202036"/>
              <a:gd name="connsiteY3" fmla="*/ 108912 h 594531"/>
              <a:gd name="connsiteX4" fmla="*/ 2191645 w 2202036"/>
              <a:gd name="connsiteY4" fmla="*/ 422031 h 594531"/>
              <a:gd name="connsiteX5" fmla="*/ 2192471 w 2202036"/>
              <a:gd name="connsiteY5" fmla="*/ 583886 h 594531"/>
              <a:gd name="connsiteX6" fmla="*/ 2073658 w 2202036"/>
              <a:gd name="connsiteY6" fmla="*/ 594474 h 594531"/>
              <a:gd name="connsiteX7" fmla="*/ 22741 w 2202036"/>
              <a:gd name="connsiteY7" fmla="*/ 583886 h 594531"/>
              <a:gd name="connsiteX8" fmla="*/ 17960 w 2202036"/>
              <a:gd name="connsiteY8" fmla="*/ 403879 h 594531"/>
              <a:gd name="connsiteX9" fmla="*/ 8884 w 2202036"/>
              <a:gd name="connsiteY9" fmla="*/ 235975 h 594531"/>
              <a:gd name="connsiteX10" fmla="*/ 13665 w 2202036"/>
              <a:gd name="connsiteY10" fmla="*/ 26000 h 594531"/>
              <a:gd name="connsiteX0" fmla="*/ 142254 w 2330625"/>
              <a:gd name="connsiteY0" fmla="*/ 26000 h 594531"/>
              <a:gd name="connsiteX1" fmla="*/ 219156 w 2330625"/>
              <a:gd name="connsiteY1" fmla="*/ 0 h 594531"/>
              <a:gd name="connsiteX2" fmla="*/ 2293833 w 2330625"/>
              <a:gd name="connsiteY2" fmla="*/ 12386 h 594531"/>
              <a:gd name="connsiteX3" fmla="*/ 2311159 w 2330625"/>
              <a:gd name="connsiteY3" fmla="*/ 108912 h 594531"/>
              <a:gd name="connsiteX4" fmla="*/ 2320234 w 2330625"/>
              <a:gd name="connsiteY4" fmla="*/ 422031 h 594531"/>
              <a:gd name="connsiteX5" fmla="*/ 2321060 w 2330625"/>
              <a:gd name="connsiteY5" fmla="*/ 583886 h 594531"/>
              <a:gd name="connsiteX6" fmla="*/ 2202247 w 2330625"/>
              <a:gd name="connsiteY6" fmla="*/ 594474 h 594531"/>
              <a:gd name="connsiteX7" fmla="*/ 151330 w 2330625"/>
              <a:gd name="connsiteY7" fmla="*/ 583886 h 594531"/>
              <a:gd name="connsiteX8" fmla="*/ 155624 w 2330625"/>
              <a:gd name="connsiteY8" fmla="*/ 512790 h 594531"/>
              <a:gd name="connsiteX9" fmla="*/ 146549 w 2330625"/>
              <a:gd name="connsiteY9" fmla="*/ 403879 h 594531"/>
              <a:gd name="connsiteX10" fmla="*/ 137473 w 2330625"/>
              <a:gd name="connsiteY10" fmla="*/ 235975 h 594531"/>
              <a:gd name="connsiteX11" fmla="*/ 142254 w 2330625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64992 w 2201784"/>
              <a:gd name="connsiteY2" fmla="*/ 12386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01784" h="594531">
                <a:moveTo>
                  <a:pt x="13413" y="26000"/>
                </a:moveTo>
                <a:cubicBezTo>
                  <a:pt x="37534" y="24897"/>
                  <a:pt x="66194" y="1103"/>
                  <a:pt x="90315" y="0"/>
                </a:cubicBezTo>
                <a:lnTo>
                  <a:pt x="2164992" y="12386"/>
                </a:lnTo>
                <a:cubicBezTo>
                  <a:pt x="2164717" y="43049"/>
                  <a:pt x="2182593" y="78249"/>
                  <a:pt x="2182318" y="108912"/>
                </a:cubicBezTo>
                <a:cubicBezTo>
                  <a:pt x="2188231" y="177186"/>
                  <a:pt x="2189743" y="342869"/>
                  <a:pt x="2191393" y="422031"/>
                </a:cubicBezTo>
                <a:cubicBezTo>
                  <a:pt x="2193043" y="501193"/>
                  <a:pt x="2213396" y="555146"/>
                  <a:pt x="2192219" y="583886"/>
                </a:cubicBezTo>
                <a:cubicBezTo>
                  <a:pt x="2172279" y="582877"/>
                  <a:pt x="2093346" y="595483"/>
                  <a:pt x="2073406" y="594474"/>
                </a:cubicBezTo>
                <a:lnTo>
                  <a:pt x="22489" y="583886"/>
                </a:lnTo>
                <a:cubicBezTo>
                  <a:pt x="5849" y="592962"/>
                  <a:pt x="27580" y="542791"/>
                  <a:pt x="26783" y="512790"/>
                </a:cubicBezTo>
                <a:cubicBezTo>
                  <a:pt x="25986" y="482789"/>
                  <a:pt x="18464" y="450015"/>
                  <a:pt x="17708" y="403879"/>
                </a:cubicBezTo>
                <a:cubicBezTo>
                  <a:pt x="16952" y="357743"/>
                  <a:pt x="-14855" y="308787"/>
                  <a:pt x="8632" y="235975"/>
                </a:cubicBezTo>
                <a:cubicBezTo>
                  <a:pt x="7119" y="142994"/>
                  <a:pt x="-201" y="65329"/>
                  <a:pt x="13413" y="26000"/>
                </a:cubicBezTo>
                <a:close/>
              </a:path>
            </a:pathLst>
          </a:custGeom>
          <a:solidFill>
            <a:srgbClr val="D9D4D0">
              <a:alpha val="50000"/>
            </a:srgbClr>
          </a:solidFill>
          <a:ln>
            <a:noFill/>
          </a:ln>
          <a:effectLst>
            <a:softEdge rad="63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9E8733-1E2A-2209-AA20-DF8BCFB69E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86415" y="723153"/>
            <a:ext cx="4555782" cy="5392482"/>
          </a:xfrm>
        </p:spPr>
        <p:txBody>
          <a:bodyPr anchor="ctr">
            <a:normAutofit/>
          </a:bodyPr>
          <a:lstStyle/>
          <a:p>
            <a:r>
              <a:rPr lang="en-US" sz="2000" dirty="0"/>
              <a:t>Continuous integration system</a:t>
            </a:r>
          </a:p>
          <a:p>
            <a:endParaRPr lang="en-US" sz="2000" dirty="0"/>
          </a:p>
          <a:p>
            <a:r>
              <a:rPr lang="en-US" sz="2000" dirty="0"/>
              <a:t>Which platform should we code from the continuous integration system?</a:t>
            </a:r>
          </a:p>
          <a:p>
            <a:endParaRPr lang="en-US" sz="2000" dirty="0"/>
          </a:p>
          <a:p>
            <a:r>
              <a:rPr lang="en-US" sz="2000" dirty="0"/>
              <a:t>Which data sets are we using for training and benchmarking?</a:t>
            </a:r>
          </a:p>
          <a:p>
            <a:endParaRPr lang="en-US" sz="2000" dirty="0"/>
          </a:p>
          <a:p>
            <a:r>
              <a:rPr lang="en-US" sz="2000" dirty="0"/>
              <a:t>Which set of criteria are we using to set for the benchmarks?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32136947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2E961F1-4A28-4A5F-BBD4-6E400E5E6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72357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7F57BEA8-497D-4AA8-8A18-BDCD696B2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8596"/>
            <a:ext cx="12192000" cy="17355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7107C7E-C16F-CAA8-B01E-222E7B9F635E}"/>
              </a:ext>
            </a:extLst>
          </p:cNvPr>
          <p:cNvSpPr txBox="1"/>
          <p:nvPr/>
        </p:nvSpPr>
        <p:spPr>
          <a:xfrm>
            <a:off x="526073" y="489439"/>
            <a:ext cx="11139854" cy="9304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Continuous Integration Process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82415D3-DDE5-4D63-8CB3-23A5EC581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1479733"/>
            <a:ext cx="2743200" cy="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D7193FB-6AE6-4B3B-8F89-56B55DD63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201402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6F692AD4-8FEB-45A2-820C-308058FE95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" y="3204822"/>
            <a:ext cx="11496821" cy="2443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0983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4D28E87-62D2-4602-B72F-5F74AA236C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191506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9498A3-B0A7-54DF-8141-0021EDE802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Why should we implement the new project?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DC29B2-4E75-D390-4D81-7CFD3E6232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960077"/>
            <a:ext cx="10515599" cy="2523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101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519</TotalTime>
  <Words>551</Words>
  <Application>Microsoft Office PowerPoint</Application>
  <PresentationFormat>Widescreen</PresentationFormat>
  <Paragraphs>74</Paragraphs>
  <Slides>14</Slides>
  <Notes>6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Final Year Project Ideas</vt:lpstr>
      <vt:lpstr>What is Redistricting?</vt:lpstr>
      <vt:lpstr>Redistricting project</vt:lpstr>
      <vt:lpstr>Challenges</vt:lpstr>
      <vt:lpstr>Redesign Protein Server Website</vt:lpstr>
      <vt:lpstr>Advantages</vt:lpstr>
      <vt:lpstr>Maintaining machine learning algorithms</vt:lpstr>
      <vt:lpstr>PowerPoint Presentation</vt:lpstr>
      <vt:lpstr>Why should we implement the new project?</vt:lpstr>
      <vt:lpstr>Server Roles</vt:lpstr>
      <vt:lpstr>PowerPoint Presentation</vt:lpstr>
      <vt:lpstr>Languages</vt:lpstr>
      <vt:lpstr>Projects ranked</vt:lpstr>
      <vt:lpstr>Thank you for listening to my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Final Year Project Ideas</dc:title>
  <dc:creator>Lin, Haocheng</dc:creator>
  <cp:lastModifiedBy>Haocheng</cp:lastModifiedBy>
  <cp:revision>68</cp:revision>
  <dcterms:created xsi:type="dcterms:W3CDTF">2022-07-21T20:35:02Z</dcterms:created>
  <dcterms:modified xsi:type="dcterms:W3CDTF">2022-08-07T10:03:28Z</dcterms:modified>
</cp:coreProperties>
</file>